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5" r:id="rId2"/>
    <p:sldMasterId id="2147483761" r:id="rId3"/>
  </p:sldMasterIdLst>
  <p:notesMasterIdLst>
    <p:notesMasterId r:id="rId10"/>
  </p:notesMasterIdLst>
  <p:sldIdLst>
    <p:sldId id="372" r:id="rId4"/>
    <p:sldId id="258" r:id="rId5"/>
    <p:sldId id="378" r:id="rId6"/>
    <p:sldId id="371" r:id="rId7"/>
    <p:sldId id="364" r:id="rId8"/>
    <p:sldId id="37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0F"/>
    <a:srgbClr val="FFFFFF"/>
    <a:srgbClr val="008672"/>
    <a:srgbClr val="00B050"/>
    <a:srgbClr val="92D050"/>
    <a:srgbClr val="47BF94"/>
    <a:srgbClr val="38FFE1"/>
    <a:srgbClr val="7BFFEB"/>
    <a:srgbClr val="BDFFF5"/>
    <a:srgbClr val="222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94" autoAdjust="0"/>
    <p:restoredTop sz="93842" autoAdjust="0"/>
  </p:normalViewPr>
  <p:slideViewPr>
    <p:cSldViewPr snapToGrid="0">
      <p:cViewPr varScale="1">
        <p:scale>
          <a:sx n="68" d="100"/>
          <a:sy n="68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64CBD-EC94-44FB-90E8-03DFA4C39926}" type="datetimeFigureOut">
              <a:rPr lang="it-IT" smtClean="0"/>
              <a:t>13/07/2021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5A8AD-7442-4AAE-A036-58A7A67B32D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47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e0104b9b95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93813" y="554038"/>
            <a:ext cx="4927601" cy="27733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3" name="Google Shape;943;ge0104b9b95_0_586:notes"/>
          <p:cNvSpPr txBox="1">
            <a:spLocks noGrp="1"/>
          </p:cNvSpPr>
          <p:nvPr>
            <p:ph type="body" idx="1"/>
          </p:nvPr>
        </p:nvSpPr>
        <p:spPr>
          <a:xfrm>
            <a:off x="233943" y="3511789"/>
            <a:ext cx="18714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425" tIns="45425" rIns="45425" bIns="45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r>
              <a:rPr lang="it-IT"/>
              <a:t>OK QUESTA  CAMBIA COLORI TESTI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96d855f2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96d855f2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484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96d855f2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96d855f2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96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5A8AD-7442-4AAE-A036-58A7A67B32D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00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info@mipu.eu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/>
          <p:nvPr/>
        </p:nvSpPr>
        <p:spPr>
          <a:xfrm>
            <a:off x="1963349" y="2525825"/>
            <a:ext cx="8280000" cy="1800000"/>
          </a:xfrm>
          <a:prstGeom prst="roundRect">
            <a:avLst>
              <a:gd name="adj" fmla="val 49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Google Shape;20;p22"/>
          <p:cNvCxnSpPr/>
          <p:nvPr/>
        </p:nvCxnSpPr>
        <p:spPr>
          <a:xfrm>
            <a:off x="2101967" y="3429000"/>
            <a:ext cx="7992000" cy="0"/>
          </a:xfrm>
          <a:prstGeom prst="straightConnector1">
            <a:avLst/>
          </a:prstGeom>
          <a:noFill/>
          <a:ln w="9525" cap="flat" cmpd="sng">
            <a:solidFill>
              <a:srgbClr val="2C4E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1967250" y="3475250"/>
            <a:ext cx="82800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2637" y="2370730"/>
            <a:ext cx="1258999" cy="9309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/>
          <p:nvPr/>
        </p:nvSpPr>
        <p:spPr>
          <a:xfrm>
            <a:off x="0" y="0"/>
            <a:ext cx="12192000" cy="6876852"/>
          </a:xfrm>
          <a:prstGeom prst="rect">
            <a:avLst/>
          </a:prstGeom>
          <a:gradFill>
            <a:gsLst>
              <a:gs pos="0">
                <a:srgbClr val="17669C"/>
              </a:gs>
              <a:gs pos="72000">
                <a:srgbClr val="17669C"/>
              </a:gs>
              <a:gs pos="100000">
                <a:srgbClr val="17669C">
                  <a:alpha val="8196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99" y="5959967"/>
            <a:ext cx="957933" cy="765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16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DC475AC-9EDD-4075-AD4D-AEEFCAEB6C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A3BED67-B387-4D0E-8DB8-8CA548C1EC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57" name="Segnaposto testo 7">
            <a:extLst>
              <a:ext uri="{FF2B5EF4-FFF2-40B4-BE49-F238E27FC236}">
                <a16:creationId xmlns:a16="http://schemas.microsoft.com/office/drawing/2014/main" id="{F668A157-E55B-41AD-8EE8-1E7DD9552D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CEA6809A-E76D-4FBC-9588-142CDF5746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180" y="1939339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14" name="Segnaposto testo 12">
            <a:extLst>
              <a:ext uri="{FF2B5EF4-FFF2-40B4-BE49-F238E27FC236}">
                <a16:creationId xmlns:a16="http://schemas.microsoft.com/office/drawing/2014/main" id="{4DDB8752-2E57-4850-8AC8-0302E615F8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3683" y="1950714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02068E4C-39C9-4017-9069-E3DAF3A9993B}"/>
              </a:ext>
            </a:extLst>
          </p:cNvPr>
          <p:cNvCxnSpPr>
            <a:cxnSpLocks/>
          </p:cNvCxnSpPr>
          <p:nvPr/>
        </p:nvCxnSpPr>
        <p:spPr>
          <a:xfrm>
            <a:off x="1778781" y="1852426"/>
            <a:ext cx="0" cy="3242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gnaposto testo 12">
            <a:extLst>
              <a:ext uri="{FF2B5EF4-FFF2-40B4-BE49-F238E27FC236}">
                <a16:creationId xmlns:a16="http://schemas.microsoft.com/office/drawing/2014/main" id="{159337FD-EC5E-42F5-882D-EBF7DC7392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73683" y="2800690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8" name="Segnaposto testo 12">
            <a:extLst>
              <a:ext uri="{FF2B5EF4-FFF2-40B4-BE49-F238E27FC236}">
                <a16:creationId xmlns:a16="http://schemas.microsoft.com/office/drawing/2014/main" id="{ACE0AC2D-F5C1-44BF-B52E-264C38FA1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73683" y="3649406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40" name="Segnaposto testo 12">
            <a:extLst>
              <a:ext uri="{FF2B5EF4-FFF2-40B4-BE49-F238E27FC236}">
                <a16:creationId xmlns:a16="http://schemas.microsoft.com/office/drawing/2014/main" id="{E9B3FD80-9CA8-4EF9-91AC-235A46710E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73683" y="4490373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44" name="Segnaposto testo 12">
            <a:extLst>
              <a:ext uri="{FF2B5EF4-FFF2-40B4-BE49-F238E27FC236}">
                <a16:creationId xmlns:a16="http://schemas.microsoft.com/office/drawing/2014/main" id="{D46751DD-A971-4515-9A40-803EC59446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9180" y="2796667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45" name="Segnaposto testo 12">
            <a:extLst>
              <a:ext uri="{FF2B5EF4-FFF2-40B4-BE49-F238E27FC236}">
                <a16:creationId xmlns:a16="http://schemas.microsoft.com/office/drawing/2014/main" id="{8A258501-02A8-4AEF-8B21-DA1BA652AF2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6061" y="3642620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46" name="Segnaposto testo 12">
            <a:extLst>
              <a:ext uri="{FF2B5EF4-FFF2-40B4-BE49-F238E27FC236}">
                <a16:creationId xmlns:a16="http://schemas.microsoft.com/office/drawing/2014/main" id="{51D22F1A-674B-4899-B417-A0E82E51FA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061" y="4495403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47" name="Segnaposto testo 12">
            <a:extLst>
              <a:ext uri="{FF2B5EF4-FFF2-40B4-BE49-F238E27FC236}">
                <a16:creationId xmlns:a16="http://schemas.microsoft.com/office/drawing/2014/main" id="{A6656A1E-B6E5-4D79-B85B-F88C512E4C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86097" y="1939339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48" name="Segnaposto testo 12">
            <a:extLst>
              <a:ext uri="{FF2B5EF4-FFF2-40B4-BE49-F238E27FC236}">
                <a16:creationId xmlns:a16="http://schemas.microsoft.com/office/drawing/2014/main" id="{C1AF5CDC-EC5F-4968-975A-189C93DF72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0600" y="1950714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8008E0E-940D-4F33-B1D7-4CE4736CC7C9}"/>
              </a:ext>
            </a:extLst>
          </p:cNvPr>
          <p:cNvCxnSpPr>
            <a:cxnSpLocks/>
          </p:cNvCxnSpPr>
          <p:nvPr/>
        </p:nvCxnSpPr>
        <p:spPr>
          <a:xfrm>
            <a:off x="8415699" y="1852426"/>
            <a:ext cx="0" cy="3242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egnaposto testo 12">
            <a:extLst>
              <a:ext uri="{FF2B5EF4-FFF2-40B4-BE49-F238E27FC236}">
                <a16:creationId xmlns:a16="http://schemas.microsoft.com/office/drawing/2014/main" id="{B4465CB7-BE60-4479-89D3-CD200D4944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10600" y="2800690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1" name="Segnaposto testo 12">
            <a:extLst>
              <a:ext uri="{FF2B5EF4-FFF2-40B4-BE49-F238E27FC236}">
                <a16:creationId xmlns:a16="http://schemas.microsoft.com/office/drawing/2014/main" id="{3EB78977-AE90-42CC-9D79-6BF78BC86E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10600" y="3649406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2" name="Segnaposto testo 12">
            <a:extLst>
              <a:ext uri="{FF2B5EF4-FFF2-40B4-BE49-F238E27FC236}">
                <a16:creationId xmlns:a16="http://schemas.microsoft.com/office/drawing/2014/main" id="{2C4F8B42-5295-480F-942C-0733F7A9D6B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10600" y="4490373"/>
            <a:ext cx="2743200" cy="365127"/>
          </a:xfrm>
        </p:spPr>
        <p:txBody>
          <a:bodyPr>
            <a:normAutofit/>
          </a:bodyPr>
          <a:lstStyle>
            <a:lvl1pPr marL="0" indent="0" algn="l">
              <a:buNone/>
              <a:defRPr sz="1867"/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53" name="Segnaposto testo 12">
            <a:extLst>
              <a:ext uri="{FF2B5EF4-FFF2-40B4-BE49-F238E27FC236}">
                <a16:creationId xmlns:a16="http://schemas.microsoft.com/office/drawing/2014/main" id="{23D1D78B-9C5D-42D8-8F4D-5F3691062E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86097" y="2796667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54" name="Segnaposto testo 12">
            <a:extLst>
              <a:ext uri="{FF2B5EF4-FFF2-40B4-BE49-F238E27FC236}">
                <a16:creationId xmlns:a16="http://schemas.microsoft.com/office/drawing/2014/main" id="{EDBB97D5-C55B-4C77-A6B5-383D2E99A9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92979" y="3642620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55" name="Segnaposto testo 12">
            <a:extLst>
              <a:ext uri="{FF2B5EF4-FFF2-40B4-BE49-F238E27FC236}">
                <a16:creationId xmlns:a16="http://schemas.microsoft.com/office/drawing/2014/main" id="{3F8EF135-9A2B-47F9-B971-686E6337B8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292979" y="4495403"/>
            <a:ext cx="907307" cy="365125"/>
          </a:xfrm>
        </p:spPr>
        <p:txBody>
          <a:bodyPr>
            <a:normAutofit/>
          </a:bodyPr>
          <a:lstStyle>
            <a:lvl1pPr marL="0" indent="0" algn="r">
              <a:buNone/>
              <a:defRPr sz="1867"/>
            </a:lvl1pPr>
          </a:lstStyle>
          <a:p>
            <a:pPr lvl="0"/>
            <a:r>
              <a:rPr lang="it-IT" dirty="0"/>
              <a:t>00:00</a:t>
            </a:r>
          </a:p>
        </p:txBody>
      </p:sp>
      <p:sp>
        <p:nvSpPr>
          <p:cNvPr id="58" name="Segnaposto piè di pagina 4">
            <a:extLst>
              <a:ext uri="{FF2B5EF4-FFF2-40B4-BE49-F238E27FC236}">
                <a16:creationId xmlns:a16="http://schemas.microsoft.com/office/drawing/2014/main" id="{A94AD9E2-CADE-4EA2-9E79-1C51ACB1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59" name="Segnaposto numero diapositiva 5">
            <a:extLst>
              <a:ext uri="{FF2B5EF4-FFF2-40B4-BE49-F238E27FC236}">
                <a16:creationId xmlns:a16="http://schemas.microsoft.com/office/drawing/2014/main" id="{C30330CD-1251-44A0-822D-42C7B7651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81194FCA-BB83-4B57-BE50-77CBC972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27" name="Google Shape;80;p16">
            <a:extLst>
              <a:ext uri="{FF2B5EF4-FFF2-40B4-BE49-F238E27FC236}">
                <a16:creationId xmlns:a16="http://schemas.microsoft.com/office/drawing/2014/main" id="{90DCC518-9702-49CE-83A1-6F1337C35224}"/>
              </a:ext>
            </a:extLst>
          </p:cNvPr>
          <p:cNvPicPr preferRelativeResize="0"/>
          <p:nvPr userDrawn="1"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43" y="6183106"/>
            <a:ext cx="848425" cy="54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723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o a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3E0FA09F-DF7B-4DAD-A47B-8051592911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7CE6-0EF2-4FCD-8B9D-5B93BAFE5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FA6CB5-EA70-461B-9329-AB7145303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>
            <a:normAutofit/>
          </a:bodyPr>
          <a:lstStyle>
            <a:lvl1pPr marL="0" indent="0">
              <a:buNone/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it-IT" sz="1600" kern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102D20ED-5E87-4419-A712-B914F443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94384040-A4C3-4684-827B-6AD342CA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4327FF35-C9BF-4482-99FF-797209B5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45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 a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C3433B-6B21-4FFA-AEA8-28D0B5061A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TITOLO 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58A809-C8E0-4B15-8CD0-E443007DE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>
            <a:normAutofit/>
          </a:bodyPr>
          <a:lstStyle>
            <a:lvl1pPr marL="0" indent="0">
              <a:buNone/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it-IT" sz="1600" kern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81930D-6AC3-4C68-9EEA-1674ACAC9DA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lang="it-IT" sz="16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TITOLO B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04E0726-C9A7-47FB-A93E-6F32A242B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 lang="it-IT" sz="160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testo 7">
            <a:extLst>
              <a:ext uri="{FF2B5EF4-FFF2-40B4-BE49-F238E27FC236}">
                <a16:creationId xmlns:a16="http://schemas.microsoft.com/office/drawing/2014/main" id="{F868E28F-0114-491C-9914-BFF3A811C7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19615F9A-9064-413B-82A2-10BDEBDAC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44AACC1F-2340-4365-B873-E68907592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C7BB4E97-0920-48D4-82E9-A8E7A541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21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0;p22">
            <a:extLst>
              <a:ext uri="{FF2B5EF4-FFF2-40B4-BE49-F238E27FC236}">
                <a16:creationId xmlns:a16="http://schemas.microsoft.com/office/drawing/2014/main" id="{CC241648-8092-4A5D-8791-F7410138DFE3}"/>
              </a:ext>
            </a:extLst>
          </p:cNvPr>
          <p:cNvSpPr/>
          <p:nvPr/>
        </p:nvSpPr>
        <p:spPr>
          <a:xfrm>
            <a:off x="4560417" y="1587973"/>
            <a:ext cx="1302000" cy="13020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rgbClr val="D0E1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" name="Google Shape;241;p22">
            <a:extLst>
              <a:ext uri="{FF2B5EF4-FFF2-40B4-BE49-F238E27FC236}">
                <a16:creationId xmlns:a16="http://schemas.microsoft.com/office/drawing/2014/main" id="{FC3B04A3-FF5A-4F32-889B-47B3C63D9840}"/>
              </a:ext>
            </a:extLst>
          </p:cNvPr>
          <p:cNvSpPr/>
          <p:nvPr/>
        </p:nvSpPr>
        <p:spPr>
          <a:xfrm>
            <a:off x="6329587" y="1587957"/>
            <a:ext cx="1302000" cy="13020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rgbClr val="D0E1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242;p22">
            <a:extLst>
              <a:ext uri="{FF2B5EF4-FFF2-40B4-BE49-F238E27FC236}">
                <a16:creationId xmlns:a16="http://schemas.microsoft.com/office/drawing/2014/main" id="{55069656-C270-4CE2-B9B8-0D8AE46FF65C}"/>
              </a:ext>
            </a:extLst>
          </p:cNvPr>
          <p:cNvSpPr/>
          <p:nvPr/>
        </p:nvSpPr>
        <p:spPr>
          <a:xfrm>
            <a:off x="4560417" y="3852064"/>
            <a:ext cx="1302000" cy="13020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rgbClr val="D0E1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243;p22">
            <a:extLst>
              <a:ext uri="{FF2B5EF4-FFF2-40B4-BE49-F238E27FC236}">
                <a16:creationId xmlns:a16="http://schemas.microsoft.com/office/drawing/2014/main" id="{1F0344AD-51BE-41B6-BC26-8B1573D8BAAC}"/>
              </a:ext>
            </a:extLst>
          </p:cNvPr>
          <p:cNvSpPr/>
          <p:nvPr/>
        </p:nvSpPr>
        <p:spPr>
          <a:xfrm>
            <a:off x="6329587" y="3852048"/>
            <a:ext cx="1302000" cy="13020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rgbClr val="D0E1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pic>
        <p:nvPicPr>
          <p:cNvPr id="12" name="Google Shape;244;p22">
            <a:extLst>
              <a:ext uri="{FF2B5EF4-FFF2-40B4-BE49-F238E27FC236}">
                <a16:creationId xmlns:a16="http://schemas.microsoft.com/office/drawing/2014/main" id="{87B667AB-106C-4625-B09F-9F3F6AD135A4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633" y="193417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45;p22">
            <a:extLst>
              <a:ext uri="{FF2B5EF4-FFF2-40B4-BE49-F238E27FC236}">
                <a16:creationId xmlns:a16="http://schemas.microsoft.com/office/drawing/2014/main" id="{B8956DE2-E328-45E3-9976-15D15CC2E1D9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816" y="193414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46;p22">
            <a:extLst>
              <a:ext uri="{FF2B5EF4-FFF2-40B4-BE49-F238E27FC236}">
                <a16:creationId xmlns:a16="http://schemas.microsoft.com/office/drawing/2014/main" id="{39DBD074-6867-4415-9410-2252285E94BC}"/>
              </a:ext>
            </a:extLst>
          </p:cNvPr>
          <p:cNvPicPr preferRelativeResize="0"/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633" y="4198251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47;p22">
            <a:extLst>
              <a:ext uri="{FF2B5EF4-FFF2-40B4-BE49-F238E27FC236}">
                <a16:creationId xmlns:a16="http://schemas.microsoft.com/office/drawing/2014/main" id="{485A64DF-B5A8-4B19-B2F9-D7E86FB89A02}"/>
              </a:ext>
            </a:extLst>
          </p:cNvPr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799" y="4198248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48;p22">
            <a:extLst>
              <a:ext uri="{FF2B5EF4-FFF2-40B4-BE49-F238E27FC236}">
                <a16:creationId xmlns:a16="http://schemas.microsoft.com/office/drawing/2014/main" id="{640BF2F4-042F-4BDC-9168-565253F9D46A}"/>
              </a:ext>
            </a:extLst>
          </p:cNvPr>
          <p:cNvSpPr txBox="1">
            <a:spLocks/>
          </p:cNvSpPr>
          <p:nvPr/>
        </p:nvSpPr>
        <p:spPr>
          <a:xfrm>
            <a:off x="1580532" y="1471769"/>
            <a:ext cx="2579200" cy="520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it-IT" sz="1867" dirty="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PUNTI DI FORZA</a:t>
            </a:r>
          </a:p>
        </p:txBody>
      </p:sp>
      <p:sp>
        <p:nvSpPr>
          <p:cNvPr id="17" name="Google Shape;249;p22">
            <a:extLst>
              <a:ext uri="{FF2B5EF4-FFF2-40B4-BE49-F238E27FC236}">
                <a16:creationId xmlns:a16="http://schemas.microsoft.com/office/drawing/2014/main" id="{989337CC-5EC8-47B7-AE81-DBF5E403FD72}"/>
              </a:ext>
            </a:extLst>
          </p:cNvPr>
          <p:cNvSpPr txBox="1">
            <a:spLocks/>
          </p:cNvSpPr>
          <p:nvPr/>
        </p:nvSpPr>
        <p:spPr>
          <a:xfrm>
            <a:off x="8038000" y="1457236"/>
            <a:ext cx="1898000" cy="520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it-IT" sz="1867" dirty="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DEBOLEZZE</a:t>
            </a:r>
          </a:p>
        </p:txBody>
      </p:sp>
      <p:sp>
        <p:nvSpPr>
          <p:cNvPr id="18" name="Google Shape;250;p22">
            <a:extLst>
              <a:ext uri="{FF2B5EF4-FFF2-40B4-BE49-F238E27FC236}">
                <a16:creationId xmlns:a16="http://schemas.microsoft.com/office/drawing/2014/main" id="{20897C66-CDBB-4B52-889B-4C0E9C486C7C}"/>
              </a:ext>
            </a:extLst>
          </p:cNvPr>
          <p:cNvSpPr txBox="1">
            <a:spLocks/>
          </p:cNvSpPr>
          <p:nvPr/>
        </p:nvSpPr>
        <p:spPr>
          <a:xfrm>
            <a:off x="2258837" y="3648871"/>
            <a:ext cx="1898000" cy="520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  <a:spcBef>
                <a:spcPts val="0"/>
              </a:spcBef>
            </a:pPr>
            <a:r>
              <a:rPr lang="it-IT" sz="1867" dirty="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OPPORTUNIT</a:t>
            </a:r>
            <a:r>
              <a:rPr lang="it-IT" sz="1867" dirty="0">
                <a:solidFill>
                  <a:schemeClr val="accent5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À</a:t>
            </a:r>
            <a:endParaRPr lang="it-IT" sz="1867" dirty="0">
              <a:solidFill>
                <a:schemeClr val="accent5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9" name="Google Shape;251;p22">
            <a:extLst>
              <a:ext uri="{FF2B5EF4-FFF2-40B4-BE49-F238E27FC236}">
                <a16:creationId xmlns:a16="http://schemas.microsoft.com/office/drawing/2014/main" id="{FC21517C-3E6F-4310-8534-D61210487AA0}"/>
              </a:ext>
            </a:extLst>
          </p:cNvPr>
          <p:cNvSpPr txBox="1">
            <a:spLocks/>
          </p:cNvSpPr>
          <p:nvPr/>
        </p:nvSpPr>
        <p:spPr>
          <a:xfrm>
            <a:off x="8035167" y="3648837"/>
            <a:ext cx="1898000" cy="5208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it-IT" sz="1867" dirty="0">
                <a:solidFill>
                  <a:schemeClr val="accent5"/>
                </a:solidFill>
                <a:latin typeface="Roboto Medium"/>
                <a:ea typeface="Roboto Medium"/>
                <a:cs typeface="Roboto Medium"/>
                <a:sym typeface="Roboto Medium"/>
              </a:rPr>
              <a:t>MINACCE</a:t>
            </a:r>
          </a:p>
        </p:txBody>
      </p:sp>
      <p:sp>
        <p:nvSpPr>
          <p:cNvPr id="26" name="Segnaposto testo 25">
            <a:extLst>
              <a:ext uri="{FF2B5EF4-FFF2-40B4-BE49-F238E27FC236}">
                <a16:creationId xmlns:a16="http://schemas.microsoft.com/office/drawing/2014/main" id="{AAA84B3F-17F1-4FB1-A905-1C3F539818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099089"/>
            <a:ext cx="3316817" cy="58843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7" name="Segnaposto testo 25">
            <a:extLst>
              <a:ext uri="{FF2B5EF4-FFF2-40B4-BE49-F238E27FC236}">
                <a16:creationId xmlns:a16="http://schemas.microsoft.com/office/drawing/2014/main" id="{CE04310F-8EF3-48EF-A33E-4F5689AE14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4262476"/>
            <a:ext cx="3316817" cy="588433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8" name="Segnaposto testo 25">
            <a:extLst>
              <a:ext uri="{FF2B5EF4-FFF2-40B4-BE49-F238E27FC236}">
                <a16:creationId xmlns:a16="http://schemas.microsoft.com/office/drawing/2014/main" id="{65301794-B310-4070-956E-2FA033F3EE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40877" y="2078088"/>
            <a:ext cx="3316817" cy="58843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9" name="Segnaposto testo 25">
            <a:extLst>
              <a:ext uri="{FF2B5EF4-FFF2-40B4-BE49-F238E27FC236}">
                <a16:creationId xmlns:a16="http://schemas.microsoft.com/office/drawing/2014/main" id="{D966C2C4-A2D8-4789-853C-2AC582D3FC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40876" y="4266614"/>
            <a:ext cx="3316817" cy="588433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1" name="Segnaposto testo 7">
            <a:extLst>
              <a:ext uri="{FF2B5EF4-FFF2-40B4-BE49-F238E27FC236}">
                <a16:creationId xmlns:a16="http://schemas.microsoft.com/office/drawing/2014/main" id="{98B758FF-92B1-49FD-9192-DBBB39F590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33" name="Segnaposto numero diapositiva 5">
            <a:extLst>
              <a:ext uri="{FF2B5EF4-FFF2-40B4-BE49-F238E27FC236}">
                <a16:creationId xmlns:a16="http://schemas.microsoft.com/office/drawing/2014/main" id="{4A3C9D55-650B-4B47-AB36-7D6CC018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72508310-FAE2-48A0-B4F7-4F0EC492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5" name="Segnaposto piè di pagina 4">
            <a:extLst>
              <a:ext uri="{FF2B5EF4-FFF2-40B4-BE49-F238E27FC236}">
                <a16:creationId xmlns:a16="http://schemas.microsoft.com/office/drawing/2014/main" id="{03EB32BE-BC49-4497-8C5B-EC2522E74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645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 per pu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2">
            <a:extLst>
              <a:ext uri="{FF2B5EF4-FFF2-40B4-BE49-F238E27FC236}">
                <a16:creationId xmlns:a16="http://schemas.microsoft.com/office/drawing/2014/main" id="{1251259A-9BEB-4DCE-A897-FEF8D84DAF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457200"/>
          </a:xfrm>
        </p:spPr>
        <p:txBody>
          <a:bodyPr anchor="t">
            <a:norm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TITOLO A</a:t>
            </a:r>
          </a:p>
        </p:txBody>
      </p:sp>
      <p:sp>
        <p:nvSpPr>
          <p:cNvPr id="9" name="Segnaposto testo 4">
            <a:extLst>
              <a:ext uri="{FF2B5EF4-FFF2-40B4-BE49-F238E27FC236}">
                <a16:creationId xmlns:a16="http://schemas.microsoft.com/office/drawing/2014/main" id="{52868D00-46ED-4654-89DE-04C0D1A7DD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457125"/>
          </a:xfrm>
        </p:spPr>
        <p:txBody>
          <a:bodyPr anchor="t">
            <a:normAutofit/>
          </a:bodyPr>
          <a:lstStyle>
            <a:lvl1pPr marL="0" indent="0">
              <a:buNone/>
              <a:defRPr lang="it-IT" sz="1600" b="1" kern="1200" dirty="0" smtClean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dirty="0"/>
              <a:t>TITOLO B</a:t>
            </a:r>
          </a:p>
        </p:txBody>
      </p:sp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EBC75B68-7D94-485B-AEE7-6647D54A0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2347555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1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BCD57C7B-FE79-403E-B946-7F6B3BEBF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1079" y="2422207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380FF1CB-1C97-4C00-AA42-6350C52D5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3146126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2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id="{3D9A1160-1C74-4CDA-AB23-403A59C4A5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1079" y="3220777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id="{C73F93BC-75A4-40D7-A88E-20E21AC5C5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3961019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3</a:t>
            </a:r>
          </a:p>
        </p:txBody>
      </p:sp>
      <p:sp>
        <p:nvSpPr>
          <p:cNvPr id="33" name="Segnaposto testo 26">
            <a:extLst>
              <a:ext uri="{FF2B5EF4-FFF2-40B4-BE49-F238E27FC236}">
                <a16:creationId xmlns:a16="http://schemas.microsoft.com/office/drawing/2014/main" id="{58C6EC57-DA6E-4057-9B64-53C63366A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1079" y="4035671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BEFD73E5-FB37-4A44-A5D6-C8DC55437F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1" y="4775913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4</a:t>
            </a:r>
          </a:p>
        </p:txBody>
      </p:sp>
      <p:sp>
        <p:nvSpPr>
          <p:cNvPr id="35" name="Segnaposto testo 26">
            <a:extLst>
              <a:ext uri="{FF2B5EF4-FFF2-40B4-BE49-F238E27FC236}">
                <a16:creationId xmlns:a16="http://schemas.microsoft.com/office/drawing/2014/main" id="{A83215B9-B36C-4599-855A-75D5F1EA06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1079" y="4850564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6" name="Segnaposto testo 24">
            <a:extLst>
              <a:ext uri="{FF2B5EF4-FFF2-40B4-BE49-F238E27FC236}">
                <a16:creationId xmlns:a16="http://schemas.microsoft.com/office/drawing/2014/main" id="{FA28DC5D-F496-4166-ACF1-6F48F92D33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4539" y="2347555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1</a:t>
            </a:r>
          </a:p>
        </p:txBody>
      </p:sp>
      <p:sp>
        <p:nvSpPr>
          <p:cNvPr id="37" name="Segnaposto testo 26">
            <a:extLst>
              <a:ext uri="{FF2B5EF4-FFF2-40B4-BE49-F238E27FC236}">
                <a16:creationId xmlns:a16="http://schemas.microsoft.com/office/drawing/2014/main" id="{B0F77773-F56E-4F50-9F81-1BB4B0902C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07418" y="2422207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8" name="Segnaposto testo 24">
            <a:extLst>
              <a:ext uri="{FF2B5EF4-FFF2-40B4-BE49-F238E27FC236}">
                <a16:creationId xmlns:a16="http://schemas.microsoft.com/office/drawing/2014/main" id="{5883B6E0-F350-4AFE-BD8A-A8209FFAB6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54539" y="3146126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2</a:t>
            </a:r>
          </a:p>
        </p:txBody>
      </p:sp>
      <p:sp>
        <p:nvSpPr>
          <p:cNvPr id="39" name="Segnaposto testo 26">
            <a:extLst>
              <a:ext uri="{FF2B5EF4-FFF2-40B4-BE49-F238E27FC236}">
                <a16:creationId xmlns:a16="http://schemas.microsoft.com/office/drawing/2014/main" id="{4B8C835A-905D-4166-978C-E972B0D352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07418" y="3220777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40" name="Segnaposto testo 24">
            <a:extLst>
              <a:ext uri="{FF2B5EF4-FFF2-40B4-BE49-F238E27FC236}">
                <a16:creationId xmlns:a16="http://schemas.microsoft.com/office/drawing/2014/main" id="{F4DEB2B4-8E42-486C-B808-642F04BB915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4539" y="3961019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3</a:t>
            </a:r>
          </a:p>
        </p:txBody>
      </p:sp>
      <p:sp>
        <p:nvSpPr>
          <p:cNvPr id="41" name="Segnaposto testo 26">
            <a:extLst>
              <a:ext uri="{FF2B5EF4-FFF2-40B4-BE49-F238E27FC236}">
                <a16:creationId xmlns:a16="http://schemas.microsoft.com/office/drawing/2014/main" id="{82F1BCDB-8963-46E2-8A14-17F966A9F1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7418" y="4035671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42" name="Segnaposto testo 24">
            <a:extLst>
              <a:ext uri="{FF2B5EF4-FFF2-40B4-BE49-F238E27FC236}">
                <a16:creationId xmlns:a16="http://schemas.microsoft.com/office/drawing/2014/main" id="{B7F89977-DDDC-40A0-8E3D-51E6E0CAF6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54539" y="4775913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4</a:t>
            </a:r>
          </a:p>
        </p:txBody>
      </p:sp>
      <p:sp>
        <p:nvSpPr>
          <p:cNvPr id="43" name="Segnaposto testo 26">
            <a:extLst>
              <a:ext uri="{FF2B5EF4-FFF2-40B4-BE49-F238E27FC236}">
                <a16:creationId xmlns:a16="http://schemas.microsoft.com/office/drawing/2014/main" id="{9608F6AA-0B27-4AE6-B343-142E8D2F08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07418" y="4850564"/>
            <a:ext cx="3354917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797252BE-4C08-43D9-85FB-73FA35DE7F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47" name="Segnaposto numero diapositiva 5">
            <a:extLst>
              <a:ext uri="{FF2B5EF4-FFF2-40B4-BE49-F238E27FC236}">
                <a16:creationId xmlns:a16="http://schemas.microsoft.com/office/drawing/2014/main" id="{3D78DDDC-12B4-43F2-9448-9D521063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060E77F7-21B1-4070-A42F-5B494D2A9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9" name="Segnaposto piè di pagina 4">
            <a:extLst>
              <a:ext uri="{FF2B5EF4-FFF2-40B4-BE49-F238E27FC236}">
                <a16:creationId xmlns:a16="http://schemas.microsoft.com/office/drawing/2014/main" id="{F53D0620-0FE0-4E7E-A7E2-994BB3CD4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799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a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EBC75B68-7D94-485B-AEE7-6647D54A0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706142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1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BCD57C7B-FE79-403E-B946-7F6B3BEBF1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1078" y="1780793"/>
            <a:ext cx="9662721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0" name="Segnaposto testo 24">
            <a:extLst>
              <a:ext uri="{FF2B5EF4-FFF2-40B4-BE49-F238E27FC236}">
                <a16:creationId xmlns:a16="http://schemas.microsoft.com/office/drawing/2014/main" id="{380FF1CB-1C97-4C00-AA42-6350C52D56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504713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2</a:t>
            </a:r>
          </a:p>
        </p:txBody>
      </p:sp>
      <p:sp>
        <p:nvSpPr>
          <p:cNvPr id="31" name="Segnaposto testo 26">
            <a:extLst>
              <a:ext uri="{FF2B5EF4-FFF2-40B4-BE49-F238E27FC236}">
                <a16:creationId xmlns:a16="http://schemas.microsoft.com/office/drawing/2014/main" id="{3D9A1160-1C74-4CDA-AB23-403A59C4A55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91078" y="2579364"/>
            <a:ext cx="9662721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2" name="Segnaposto testo 24">
            <a:extLst>
              <a:ext uri="{FF2B5EF4-FFF2-40B4-BE49-F238E27FC236}">
                <a16:creationId xmlns:a16="http://schemas.microsoft.com/office/drawing/2014/main" id="{C73F93BC-75A4-40D7-A88E-20E21AC5C5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3319606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3</a:t>
            </a:r>
          </a:p>
        </p:txBody>
      </p:sp>
      <p:sp>
        <p:nvSpPr>
          <p:cNvPr id="33" name="Segnaposto testo 26">
            <a:extLst>
              <a:ext uri="{FF2B5EF4-FFF2-40B4-BE49-F238E27FC236}">
                <a16:creationId xmlns:a16="http://schemas.microsoft.com/office/drawing/2014/main" id="{58C6EC57-DA6E-4057-9B64-53C63366A4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1078" y="3394257"/>
            <a:ext cx="9662721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34" name="Segnaposto testo 24">
            <a:extLst>
              <a:ext uri="{FF2B5EF4-FFF2-40B4-BE49-F238E27FC236}">
                <a16:creationId xmlns:a16="http://schemas.microsoft.com/office/drawing/2014/main" id="{BEFD73E5-FB37-4A44-A5D6-C8DC55437FA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1" y="4134499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4</a:t>
            </a:r>
          </a:p>
        </p:txBody>
      </p:sp>
      <p:sp>
        <p:nvSpPr>
          <p:cNvPr id="35" name="Segnaposto testo 26">
            <a:extLst>
              <a:ext uri="{FF2B5EF4-FFF2-40B4-BE49-F238E27FC236}">
                <a16:creationId xmlns:a16="http://schemas.microsoft.com/office/drawing/2014/main" id="{A83215B9-B36C-4599-855A-75D5F1EA06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91078" y="4209151"/>
            <a:ext cx="9662721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id="{70F2B486-4BF0-4CBA-A2F8-9C670C948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1" y="4949393"/>
            <a:ext cx="647543" cy="62978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 algn="ctr">
              <a:buNone/>
              <a:defRPr sz="32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5</a:t>
            </a:r>
          </a:p>
        </p:txBody>
      </p:sp>
      <p:sp>
        <p:nvSpPr>
          <p:cNvPr id="29" name="Segnaposto testo 26">
            <a:extLst>
              <a:ext uri="{FF2B5EF4-FFF2-40B4-BE49-F238E27FC236}">
                <a16:creationId xmlns:a16="http://schemas.microsoft.com/office/drawing/2014/main" id="{14303675-44F3-496D-AE8B-D775B00BBC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91078" y="5024044"/>
            <a:ext cx="9662721" cy="480483"/>
          </a:xfrm>
        </p:spPr>
        <p:txBody>
          <a:bodyPr anchor="b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45" name="Segnaposto testo 7">
            <a:extLst>
              <a:ext uri="{FF2B5EF4-FFF2-40B4-BE49-F238E27FC236}">
                <a16:creationId xmlns:a16="http://schemas.microsoft.com/office/drawing/2014/main" id="{9A790951-F709-4718-A709-6C28444CA9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47" name="Segnaposto numero diapositiva 5">
            <a:extLst>
              <a:ext uri="{FF2B5EF4-FFF2-40B4-BE49-F238E27FC236}">
                <a16:creationId xmlns:a16="http://schemas.microsoft.com/office/drawing/2014/main" id="{27BF866E-75FC-4F9D-ACA9-23523202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54794429-2410-41F6-A1FB-7DDDA2D5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3728E60B-215E-4738-A978-8CE2369C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4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cato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6D4872A-BB17-4356-8B99-046C597DB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8890" y="2248579"/>
            <a:ext cx="2074217" cy="1923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70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4E4D208D-FC16-4718-BBD3-1ABDD03F9B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5442" y="47154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9E589861-B99F-4A17-9941-9782101532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14810" y="47154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4" name="Segnaposto testo 21">
            <a:extLst>
              <a:ext uri="{FF2B5EF4-FFF2-40B4-BE49-F238E27FC236}">
                <a16:creationId xmlns:a16="http://schemas.microsoft.com/office/drawing/2014/main" id="{66B3084B-7BCE-4D4B-BE32-203EC5073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1330" y="46900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3" name="Segnaposto testo 15">
            <a:extLst>
              <a:ext uri="{FF2B5EF4-FFF2-40B4-BE49-F238E27FC236}">
                <a16:creationId xmlns:a16="http://schemas.microsoft.com/office/drawing/2014/main" id="{DE80D7D8-071A-408A-A09A-AB8025959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30788" y="2248579"/>
            <a:ext cx="2074217" cy="1923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60</a:t>
            </a:r>
          </a:p>
        </p:txBody>
      </p:sp>
      <p:sp>
        <p:nvSpPr>
          <p:cNvPr id="14" name="Segnaposto testo 15">
            <a:extLst>
              <a:ext uri="{FF2B5EF4-FFF2-40B4-BE49-F238E27FC236}">
                <a16:creationId xmlns:a16="http://schemas.microsoft.com/office/drawing/2014/main" id="{5CEE6AF1-7798-4D27-BBC4-C6AAA85A10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58258" y="2248579"/>
            <a:ext cx="2074217" cy="192391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80</a:t>
            </a:r>
          </a:p>
        </p:txBody>
      </p:sp>
      <p:sp>
        <p:nvSpPr>
          <p:cNvPr id="17" name="Segnaposto testo 7">
            <a:extLst>
              <a:ext uri="{FF2B5EF4-FFF2-40B4-BE49-F238E27FC236}">
                <a16:creationId xmlns:a16="http://schemas.microsoft.com/office/drawing/2014/main" id="{5BEA778B-0F14-4C1C-956A-C7E1BB5896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190676E1-33E4-4119-BBEA-0A39EA699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0043D132-69B9-4176-BD83-2AAB281E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2C2FE9BE-5ED3-405B-8F47-97B22955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685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cato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16D4872A-BB17-4356-8B99-046C597DB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8787" y="2609103"/>
            <a:ext cx="1634428" cy="1639795"/>
          </a:xfrm>
          <a:custGeom>
            <a:avLst/>
            <a:gdLst>
              <a:gd name="connsiteX0" fmla="*/ 0 w 1152513"/>
              <a:gd name="connsiteY0" fmla="*/ 577148 h 1154296"/>
              <a:gd name="connsiteX1" fmla="*/ 576257 w 1152513"/>
              <a:gd name="connsiteY1" fmla="*/ 0 h 1154296"/>
              <a:gd name="connsiteX2" fmla="*/ 1152514 w 1152513"/>
              <a:gd name="connsiteY2" fmla="*/ 577148 h 1154296"/>
              <a:gd name="connsiteX3" fmla="*/ 576257 w 1152513"/>
              <a:gd name="connsiteY3" fmla="*/ 1154296 h 1154296"/>
              <a:gd name="connsiteX4" fmla="*/ 0 w 1152513"/>
              <a:gd name="connsiteY4" fmla="*/ 577148 h 1154296"/>
              <a:gd name="connsiteX0" fmla="*/ 263 w 1152777"/>
              <a:gd name="connsiteY0" fmla="*/ 795512 h 1372660"/>
              <a:gd name="connsiteX1" fmla="*/ 635660 w 1152777"/>
              <a:gd name="connsiteY1" fmla="*/ 0 h 1372660"/>
              <a:gd name="connsiteX2" fmla="*/ 1152777 w 1152777"/>
              <a:gd name="connsiteY2" fmla="*/ 795512 h 1372660"/>
              <a:gd name="connsiteX3" fmla="*/ 576520 w 1152777"/>
              <a:gd name="connsiteY3" fmla="*/ 1372660 h 1372660"/>
              <a:gd name="connsiteX4" fmla="*/ 263 w 1152777"/>
              <a:gd name="connsiteY4" fmla="*/ 795512 h 1372660"/>
              <a:gd name="connsiteX0" fmla="*/ 263 w 1152777"/>
              <a:gd name="connsiteY0" fmla="*/ 803338 h 1380486"/>
              <a:gd name="connsiteX1" fmla="*/ 635660 w 1152777"/>
              <a:gd name="connsiteY1" fmla="*/ 7826 h 1380486"/>
              <a:gd name="connsiteX2" fmla="*/ 1152777 w 1152777"/>
              <a:gd name="connsiteY2" fmla="*/ 803338 h 1380486"/>
              <a:gd name="connsiteX3" fmla="*/ 576520 w 1152777"/>
              <a:gd name="connsiteY3" fmla="*/ 1380486 h 1380486"/>
              <a:gd name="connsiteX4" fmla="*/ 263 w 1152777"/>
              <a:gd name="connsiteY4" fmla="*/ 803338 h 1380486"/>
              <a:gd name="connsiteX0" fmla="*/ 1292 w 1153806"/>
              <a:gd name="connsiteY0" fmla="*/ 776299 h 1353447"/>
              <a:gd name="connsiteX1" fmla="*/ 714026 w 1153806"/>
              <a:gd name="connsiteY1" fmla="*/ 8082 h 1353447"/>
              <a:gd name="connsiteX2" fmla="*/ 1153806 w 1153806"/>
              <a:gd name="connsiteY2" fmla="*/ 776299 h 1353447"/>
              <a:gd name="connsiteX3" fmla="*/ 577549 w 1153806"/>
              <a:gd name="connsiteY3" fmla="*/ 1353447 h 1353447"/>
              <a:gd name="connsiteX4" fmla="*/ 1292 w 1153806"/>
              <a:gd name="connsiteY4" fmla="*/ 776299 h 1353447"/>
              <a:gd name="connsiteX0" fmla="*/ 77071 w 1229585"/>
              <a:gd name="connsiteY0" fmla="*/ 776206 h 1303312"/>
              <a:gd name="connsiteX1" fmla="*/ 789805 w 1229585"/>
              <a:gd name="connsiteY1" fmla="*/ 7989 h 1303312"/>
              <a:gd name="connsiteX2" fmla="*/ 1229585 w 1229585"/>
              <a:gd name="connsiteY2" fmla="*/ 776206 h 1303312"/>
              <a:gd name="connsiteX3" fmla="*/ 234797 w 1229585"/>
              <a:gd name="connsiteY3" fmla="*/ 1303312 h 1303312"/>
              <a:gd name="connsiteX4" fmla="*/ 77071 w 1229585"/>
              <a:gd name="connsiteY4" fmla="*/ 776206 h 1303312"/>
              <a:gd name="connsiteX0" fmla="*/ 39619 w 1082951"/>
              <a:gd name="connsiteY0" fmla="*/ 770235 h 1315482"/>
              <a:gd name="connsiteX1" fmla="*/ 752353 w 1082951"/>
              <a:gd name="connsiteY1" fmla="*/ 2018 h 1315482"/>
              <a:gd name="connsiteX2" fmla="*/ 1082951 w 1082951"/>
              <a:gd name="connsiteY2" fmla="*/ 1015894 h 1315482"/>
              <a:gd name="connsiteX3" fmla="*/ 197345 w 1082951"/>
              <a:gd name="connsiteY3" fmla="*/ 1297341 h 1315482"/>
              <a:gd name="connsiteX4" fmla="*/ 39619 w 1082951"/>
              <a:gd name="connsiteY4" fmla="*/ 770235 h 1315482"/>
              <a:gd name="connsiteX0" fmla="*/ 74802 w 995304"/>
              <a:gd name="connsiteY0" fmla="*/ 650660 h 1327521"/>
              <a:gd name="connsiteX1" fmla="*/ 664706 w 995304"/>
              <a:gd name="connsiteY1" fmla="*/ 5273 h 1327521"/>
              <a:gd name="connsiteX2" fmla="*/ 995304 w 995304"/>
              <a:gd name="connsiteY2" fmla="*/ 1019149 h 1327521"/>
              <a:gd name="connsiteX3" fmla="*/ 109698 w 995304"/>
              <a:gd name="connsiteY3" fmla="*/ 1300596 h 1327521"/>
              <a:gd name="connsiteX4" fmla="*/ 74802 w 995304"/>
              <a:gd name="connsiteY4" fmla="*/ 650660 h 1327521"/>
              <a:gd name="connsiteX0" fmla="*/ 112878 w 1302864"/>
              <a:gd name="connsiteY0" fmla="*/ 502126 h 1178987"/>
              <a:gd name="connsiteX1" fmla="*/ 1266890 w 1302864"/>
              <a:gd name="connsiteY1" fmla="*/ 6865 h 1178987"/>
              <a:gd name="connsiteX2" fmla="*/ 1033380 w 1302864"/>
              <a:gd name="connsiteY2" fmla="*/ 870615 h 1178987"/>
              <a:gd name="connsiteX3" fmla="*/ 147774 w 1302864"/>
              <a:gd name="connsiteY3" fmla="*/ 1152062 h 1178987"/>
              <a:gd name="connsiteX4" fmla="*/ 112878 w 1302864"/>
              <a:gd name="connsiteY4" fmla="*/ 502126 h 1178987"/>
              <a:gd name="connsiteX0" fmla="*/ 112878 w 1331116"/>
              <a:gd name="connsiteY0" fmla="*/ 502126 h 1162495"/>
              <a:gd name="connsiteX1" fmla="*/ 1266890 w 1331116"/>
              <a:gd name="connsiteY1" fmla="*/ 6865 h 1162495"/>
              <a:gd name="connsiteX2" fmla="*/ 1167298 w 1331116"/>
              <a:gd name="connsiteY2" fmla="*/ 443497 h 1162495"/>
              <a:gd name="connsiteX3" fmla="*/ 1033380 w 1331116"/>
              <a:gd name="connsiteY3" fmla="*/ 870615 h 1162495"/>
              <a:gd name="connsiteX4" fmla="*/ 147774 w 1331116"/>
              <a:gd name="connsiteY4" fmla="*/ 1152062 h 1162495"/>
              <a:gd name="connsiteX5" fmla="*/ 112878 w 1331116"/>
              <a:gd name="connsiteY5" fmla="*/ 502126 h 1162495"/>
              <a:gd name="connsiteX0" fmla="*/ 112878 w 1346202"/>
              <a:gd name="connsiteY0" fmla="*/ 495423 h 1155792"/>
              <a:gd name="connsiteX1" fmla="*/ 1266890 w 1346202"/>
              <a:gd name="connsiteY1" fmla="*/ 162 h 1155792"/>
              <a:gd name="connsiteX2" fmla="*/ 1221889 w 1346202"/>
              <a:gd name="connsiteY2" fmla="*/ 445892 h 1155792"/>
              <a:gd name="connsiteX3" fmla="*/ 1033380 w 1346202"/>
              <a:gd name="connsiteY3" fmla="*/ 863912 h 1155792"/>
              <a:gd name="connsiteX4" fmla="*/ 147774 w 1346202"/>
              <a:gd name="connsiteY4" fmla="*/ 1145359 h 1155792"/>
              <a:gd name="connsiteX5" fmla="*/ 112878 w 1346202"/>
              <a:gd name="connsiteY5" fmla="*/ 495423 h 1155792"/>
              <a:gd name="connsiteX0" fmla="*/ 100727 w 1334051"/>
              <a:gd name="connsiteY0" fmla="*/ 495423 h 1213647"/>
              <a:gd name="connsiteX1" fmla="*/ 1254739 w 1334051"/>
              <a:gd name="connsiteY1" fmla="*/ 162 h 1213647"/>
              <a:gd name="connsiteX2" fmla="*/ 1209738 w 1334051"/>
              <a:gd name="connsiteY2" fmla="*/ 445892 h 1213647"/>
              <a:gd name="connsiteX3" fmla="*/ 775570 w 1334051"/>
              <a:gd name="connsiteY3" fmla="*/ 1114121 h 1213647"/>
              <a:gd name="connsiteX4" fmla="*/ 135623 w 1334051"/>
              <a:gd name="connsiteY4" fmla="*/ 1145359 h 1213647"/>
              <a:gd name="connsiteX5" fmla="*/ 100727 w 1334051"/>
              <a:gd name="connsiteY5" fmla="*/ 495423 h 1213647"/>
              <a:gd name="connsiteX0" fmla="*/ 100727 w 1324823"/>
              <a:gd name="connsiteY0" fmla="*/ 496541 h 1214765"/>
              <a:gd name="connsiteX1" fmla="*/ 1254739 w 1324823"/>
              <a:gd name="connsiteY1" fmla="*/ 1280 h 1214765"/>
              <a:gd name="connsiteX2" fmla="*/ 1177893 w 1324823"/>
              <a:gd name="connsiteY2" fmla="*/ 642628 h 1214765"/>
              <a:gd name="connsiteX3" fmla="*/ 775570 w 1324823"/>
              <a:gd name="connsiteY3" fmla="*/ 1115239 h 1214765"/>
              <a:gd name="connsiteX4" fmla="*/ 135623 w 1324823"/>
              <a:gd name="connsiteY4" fmla="*/ 1146477 h 1214765"/>
              <a:gd name="connsiteX5" fmla="*/ 100727 w 1324823"/>
              <a:gd name="connsiteY5" fmla="*/ 496541 h 1214765"/>
              <a:gd name="connsiteX0" fmla="*/ 100727 w 1300846"/>
              <a:gd name="connsiteY0" fmla="*/ 504810 h 1223034"/>
              <a:gd name="connsiteX1" fmla="*/ 431815 w 1300846"/>
              <a:gd name="connsiteY1" fmla="*/ 282407 h 1223034"/>
              <a:gd name="connsiteX2" fmla="*/ 1254739 w 1300846"/>
              <a:gd name="connsiteY2" fmla="*/ 9549 h 1223034"/>
              <a:gd name="connsiteX3" fmla="*/ 1177893 w 1300846"/>
              <a:gd name="connsiteY3" fmla="*/ 650897 h 1223034"/>
              <a:gd name="connsiteX4" fmla="*/ 775570 w 1300846"/>
              <a:gd name="connsiteY4" fmla="*/ 1123508 h 1223034"/>
              <a:gd name="connsiteX5" fmla="*/ 135623 w 1300846"/>
              <a:gd name="connsiteY5" fmla="*/ 1154746 h 1223034"/>
              <a:gd name="connsiteX6" fmla="*/ 100727 w 1300846"/>
              <a:gd name="connsiteY6" fmla="*/ 504810 h 1223034"/>
              <a:gd name="connsiteX0" fmla="*/ 50694 w 1242678"/>
              <a:gd name="connsiteY0" fmla="*/ 515417 h 1233641"/>
              <a:gd name="connsiteX1" fmla="*/ 495513 w 1242678"/>
              <a:gd name="connsiteY1" fmla="*/ 192931 h 1233641"/>
              <a:gd name="connsiteX2" fmla="*/ 1204706 w 1242678"/>
              <a:gd name="connsiteY2" fmla="*/ 20156 h 1233641"/>
              <a:gd name="connsiteX3" fmla="*/ 1127860 w 1242678"/>
              <a:gd name="connsiteY3" fmla="*/ 661504 h 1233641"/>
              <a:gd name="connsiteX4" fmla="*/ 725537 w 1242678"/>
              <a:gd name="connsiteY4" fmla="*/ 1134115 h 1233641"/>
              <a:gd name="connsiteX5" fmla="*/ 85590 w 1242678"/>
              <a:gd name="connsiteY5" fmla="*/ 1165353 h 1233641"/>
              <a:gd name="connsiteX6" fmla="*/ 50694 w 1242678"/>
              <a:gd name="connsiteY6" fmla="*/ 515417 h 1233641"/>
              <a:gd name="connsiteX0" fmla="*/ 59017 w 1242322"/>
              <a:gd name="connsiteY0" fmla="*/ 526218 h 1244442"/>
              <a:gd name="connsiteX1" fmla="*/ 626666 w 1242322"/>
              <a:gd name="connsiteY1" fmla="*/ 144592 h 1244442"/>
              <a:gd name="connsiteX2" fmla="*/ 1213029 w 1242322"/>
              <a:gd name="connsiteY2" fmla="*/ 30957 h 1244442"/>
              <a:gd name="connsiteX3" fmla="*/ 1136183 w 1242322"/>
              <a:gd name="connsiteY3" fmla="*/ 672305 h 1244442"/>
              <a:gd name="connsiteX4" fmla="*/ 733860 w 1242322"/>
              <a:gd name="connsiteY4" fmla="*/ 1144916 h 1244442"/>
              <a:gd name="connsiteX5" fmla="*/ 93913 w 1242322"/>
              <a:gd name="connsiteY5" fmla="*/ 1176154 h 1244442"/>
              <a:gd name="connsiteX6" fmla="*/ 59017 w 1242322"/>
              <a:gd name="connsiteY6" fmla="*/ 526218 h 1244442"/>
              <a:gd name="connsiteX0" fmla="*/ 59017 w 1242322"/>
              <a:gd name="connsiteY0" fmla="*/ 563665 h 1281889"/>
              <a:gd name="connsiteX1" fmla="*/ 626666 w 1242322"/>
              <a:gd name="connsiteY1" fmla="*/ 182039 h 1281889"/>
              <a:gd name="connsiteX2" fmla="*/ 1213029 w 1242322"/>
              <a:gd name="connsiteY2" fmla="*/ 68404 h 1281889"/>
              <a:gd name="connsiteX3" fmla="*/ 1136183 w 1242322"/>
              <a:gd name="connsiteY3" fmla="*/ 709752 h 1281889"/>
              <a:gd name="connsiteX4" fmla="*/ 733860 w 1242322"/>
              <a:gd name="connsiteY4" fmla="*/ 1182363 h 1281889"/>
              <a:gd name="connsiteX5" fmla="*/ 93913 w 1242322"/>
              <a:gd name="connsiteY5" fmla="*/ 1213601 h 1281889"/>
              <a:gd name="connsiteX6" fmla="*/ 59017 w 1242322"/>
              <a:gd name="connsiteY6" fmla="*/ 563665 h 1281889"/>
              <a:gd name="connsiteX0" fmla="*/ 61248 w 1244553"/>
              <a:gd name="connsiteY0" fmla="*/ 563665 h 1290104"/>
              <a:gd name="connsiteX1" fmla="*/ 628897 w 1244553"/>
              <a:gd name="connsiteY1" fmla="*/ 182039 h 1290104"/>
              <a:gd name="connsiteX2" fmla="*/ 1215260 w 1244553"/>
              <a:gd name="connsiteY2" fmla="*/ 68404 h 1290104"/>
              <a:gd name="connsiteX3" fmla="*/ 1138414 w 1244553"/>
              <a:gd name="connsiteY3" fmla="*/ 709752 h 1290104"/>
              <a:gd name="connsiteX4" fmla="*/ 736091 w 1244553"/>
              <a:gd name="connsiteY4" fmla="*/ 1182363 h 1290104"/>
              <a:gd name="connsiteX5" fmla="*/ 91594 w 1244553"/>
              <a:gd name="connsiteY5" fmla="*/ 1227249 h 1290104"/>
              <a:gd name="connsiteX6" fmla="*/ 61248 w 1244553"/>
              <a:gd name="connsiteY6" fmla="*/ 563665 h 1290104"/>
              <a:gd name="connsiteX0" fmla="*/ 62794 w 1246099"/>
              <a:gd name="connsiteY0" fmla="*/ 563665 h 1286149"/>
              <a:gd name="connsiteX1" fmla="*/ 630443 w 1246099"/>
              <a:gd name="connsiteY1" fmla="*/ 182039 h 1286149"/>
              <a:gd name="connsiteX2" fmla="*/ 1216806 w 1246099"/>
              <a:gd name="connsiteY2" fmla="*/ 68404 h 1286149"/>
              <a:gd name="connsiteX3" fmla="*/ 1139960 w 1246099"/>
              <a:gd name="connsiteY3" fmla="*/ 709752 h 1286149"/>
              <a:gd name="connsiteX4" fmla="*/ 764932 w 1246099"/>
              <a:gd name="connsiteY4" fmla="*/ 1173265 h 1286149"/>
              <a:gd name="connsiteX5" fmla="*/ 93140 w 1246099"/>
              <a:gd name="connsiteY5" fmla="*/ 1227249 h 1286149"/>
              <a:gd name="connsiteX6" fmla="*/ 62794 w 1246099"/>
              <a:gd name="connsiteY6" fmla="*/ 563665 h 1286149"/>
              <a:gd name="connsiteX0" fmla="*/ 62794 w 1223639"/>
              <a:gd name="connsiteY0" fmla="*/ 458874 h 1181358"/>
              <a:gd name="connsiteX1" fmla="*/ 630443 w 1223639"/>
              <a:gd name="connsiteY1" fmla="*/ 77248 h 1181358"/>
              <a:gd name="connsiteX2" fmla="*/ 1189510 w 1223639"/>
              <a:gd name="connsiteY2" fmla="*/ 318454 h 1181358"/>
              <a:gd name="connsiteX3" fmla="*/ 1139960 w 1223639"/>
              <a:gd name="connsiteY3" fmla="*/ 604961 h 1181358"/>
              <a:gd name="connsiteX4" fmla="*/ 764932 w 1223639"/>
              <a:gd name="connsiteY4" fmla="*/ 1068474 h 1181358"/>
              <a:gd name="connsiteX5" fmla="*/ 93140 w 1223639"/>
              <a:gd name="connsiteY5" fmla="*/ 1122458 h 1181358"/>
              <a:gd name="connsiteX6" fmla="*/ 62794 w 1223639"/>
              <a:gd name="connsiteY6" fmla="*/ 458874 h 1181358"/>
              <a:gd name="connsiteX0" fmla="*/ 62794 w 1214113"/>
              <a:gd name="connsiteY0" fmla="*/ 469261 h 1191745"/>
              <a:gd name="connsiteX1" fmla="*/ 630443 w 1214113"/>
              <a:gd name="connsiteY1" fmla="*/ 87635 h 1191745"/>
              <a:gd name="connsiteX2" fmla="*/ 1189510 w 1214113"/>
              <a:gd name="connsiteY2" fmla="*/ 328841 h 1191745"/>
              <a:gd name="connsiteX3" fmla="*/ 1139960 w 1214113"/>
              <a:gd name="connsiteY3" fmla="*/ 615348 h 1191745"/>
              <a:gd name="connsiteX4" fmla="*/ 764932 w 1214113"/>
              <a:gd name="connsiteY4" fmla="*/ 1078861 h 1191745"/>
              <a:gd name="connsiteX5" fmla="*/ 93140 w 1214113"/>
              <a:gd name="connsiteY5" fmla="*/ 1132845 h 1191745"/>
              <a:gd name="connsiteX6" fmla="*/ 62794 w 1214113"/>
              <a:gd name="connsiteY6" fmla="*/ 469261 h 1191745"/>
              <a:gd name="connsiteX0" fmla="*/ 62794 w 1225001"/>
              <a:gd name="connsiteY0" fmla="*/ 485121 h 1207605"/>
              <a:gd name="connsiteX1" fmla="*/ 630443 w 1225001"/>
              <a:gd name="connsiteY1" fmla="*/ 103495 h 1207605"/>
              <a:gd name="connsiteX2" fmla="*/ 1203158 w 1225001"/>
              <a:gd name="connsiteY2" fmla="*/ 262814 h 1207605"/>
              <a:gd name="connsiteX3" fmla="*/ 1139960 w 1225001"/>
              <a:gd name="connsiteY3" fmla="*/ 631208 h 1207605"/>
              <a:gd name="connsiteX4" fmla="*/ 764932 w 1225001"/>
              <a:gd name="connsiteY4" fmla="*/ 1094721 h 1207605"/>
              <a:gd name="connsiteX5" fmla="*/ 93140 w 1225001"/>
              <a:gd name="connsiteY5" fmla="*/ 1148705 h 1207605"/>
              <a:gd name="connsiteX6" fmla="*/ 62794 w 1225001"/>
              <a:gd name="connsiteY6" fmla="*/ 485121 h 1207605"/>
              <a:gd name="connsiteX0" fmla="*/ 62794 w 1213156"/>
              <a:gd name="connsiteY0" fmla="*/ 488782 h 1211266"/>
              <a:gd name="connsiteX1" fmla="*/ 630443 w 1213156"/>
              <a:gd name="connsiteY1" fmla="*/ 107156 h 1211266"/>
              <a:gd name="connsiteX2" fmla="*/ 1203158 w 1213156"/>
              <a:gd name="connsiteY2" fmla="*/ 266475 h 1211266"/>
              <a:gd name="connsiteX3" fmla="*/ 1139960 w 1213156"/>
              <a:gd name="connsiteY3" fmla="*/ 634869 h 1211266"/>
              <a:gd name="connsiteX4" fmla="*/ 764932 w 1213156"/>
              <a:gd name="connsiteY4" fmla="*/ 1098382 h 1211266"/>
              <a:gd name="connsiteX5" fmla="*/ 93140 w 1213156"/>
              <a:gd name="connsiteY5" fmla="*/ 1152366 h 1211266"/>
              <a:gd name="connsiteX6" fmla="*/ 62794 w 1213156"/>
              <a:gd name="connsiteY6" fmla="*/ 488782 h 1211266"/>
              <a:gd name="connsiteX0" fmla="*/ 62794 w 1213156"/>
              <a:gd name="connsiteY0" fmla="*/ 488782 h 1211266"/>
              <a:gd name="connsiteX1" fmla="*/ 630443 w 1213156"/>
              <a:gd name="connsiteY1" fmla="*/ 107156 h 1211266"/>
              <a:gd name="connsiteX2" fmla="*/ 1203158 w 1213156"/>
              <a:gd name="connsiteY2" fmla="*/ 266475 h 1211266"/>
              <a:gd name="connsiteX3" fmla="*/ 1139960 w 1213156"/>
              <a:gd name="connsiteY3" fmla="*/ 634869 h 1211266"/>
              <a:gd name="connsiteX4" fmla="*/ 764932 w 1213156"/>
              <a:gd name="connsiteY4" fmla="*/ 1098382 h 1211266"/>
              <a:gd name="connsiteX5" fmla="*/ 93140 w 1213156"/>
              <a:gd name="connsiteY5" fmla="*/ 1152366 h 1211266"/>
              <a:gd name="connsiteX6" fmla="*/ 62794 w 1213156"/>
              <a:gd name="connsiteY6" fmla="*/ 488782 h 1211266"/>
              <a:gd name="connsiteX0" fmla="*/ 62794 w 1221040"/>
              <a:gd name="connsiteY0" fmla="*/ 541220 h 1263704"/>
              <a:gd name="connsiteX1" fmla="*/ 630443 w 1221040"/>
              <a:gd name="connsiteY1" fmla="*/ 159594 h 1263704"/>
              <a:gd name="connsiteX2" fmla="*/ 1203158 w 1221040"/>
              <a:gd name="connsiteY2" fmla="*/ 318913 h 1263704"/>
              <a:gd name="connsiteX3" fmla="*/ 1139960 w 1221040"/>
              <a:gd name="connsiteY3" fmla="*/ 687307 h 1263704"/>
              <a:gd name="connsiteX4" fmla="*/ 764932 w 1221040"/>
              <a:gd name="connsiteY4" fmla="*/ 1150820 h 1263704"/>
              <a:gd name="connsiteX5" fmla="*/ 93140 w 1221040"/>
              <a:gd name="connsiteY5" fmla="*/ 1204804 h 1263704"/>
              <a:gd name="connsiteX6" fmla="*/ 62794 w 1221040"/>
              <a:gd name="connsiteY6" fmla="*/ 541220 h 1263704"/>
              <a:gd name="connsiteX0" fmla="*/ 62794 w 1222603"/>
              <a:gd name="connsiteY0" fmla="*/ 518522 h 1241006"/>
              <a:gd name="connsiteX1" fmla="*/ 630443 w 1222603"/>
              <a:gd name="connsiteY1" fmla="*/ 136896 h 1241006"/>
              <a:gd name="connsiteX2" fmla="*/ 1203158 w 1222603"/>
              <a:gd name="connsiteY2" fmla="*/ 296215 h 1241006"/>
              <a:gd name="connsiteX3" fmla="*/ 1139960 w 1222603"/>
              <a:gd name="connsiteY3" fmla="*/ 664609 h 1241006"/>
              <a:gd name="connsiteX4" fmla="*/ 764932 w 1222603"/>
              <a:gd name="connsiteY4" fmla="*/ 1128122 h 1241006"/>
              <a:gd name="connsiteX5" fmla="*/ 93140 w 1222603"/>
              <a:gd name="connsiteY5" fmla="*/ 1182106 h 1241006"/>
              <a:gd name="connsiteX6" fmla="*/ 62794 w 1222603"/>
              <a:gd name="connsiteY6" fmla="*/ 518522 h 1241006"/>
              <a:gd name="connsiteX0" fmla="*/ 62794 w 1222603"/>
              <a:gd name="connsiteY0" fmla="*/ 507375 h 1229859"/>
              <a:gd name="connsiteX1" fmla="*/ 630443 w 1222603"/>
              <a:gd name="connsiteY1" fmla="*/ 125749 h 1229859"/>
              <a:gd name="connsiteX2" fmla="*/ 1203158 w 1222603"/>
              <a:gd name="connsiteY2" fmla="*/ 285068 h 1229859"/>
              <a:gd name="connsiteX3" fmla="*/ 1139960 w 1222603"/>
              <a:gd name="connsiteY3" fmla="*/ 653462 h 1229859"/>
              <a:gd name="connsiteX4" fmla="*/ 764932 w 1222603"/>
              <a:gd name="connsiteY4" fmla="*/ 1116975 h 1229859"/>
              <a:gd name="connsiteX5" fmla="*/ 93140 w 1222603"/>
              <a:gd name="connsiteY5" fmla="*/ 1170959 h 1229859"/>
              <a:gd name="connsiteX6" fmla="*/ 62794 w 1222603"/>
              <a:gd name="connsiteY6" fmla="*/ 507375 h 1229859"/>
              <a:gd name="connsiteX0" fmla="*/ 62794 w 1225094"/>
              <a:gd name="connsiteY0" fmla="*/ 501864 h 1224348"/>
              <a:gd name="connsiteX1" fmla="*/ 630443 w 1225094"/>
              <a:gd name="connsiteY1" fmla="*/ 120238 h 1224348"/>
              <a:gd name="connsiteX2" fmla="*/ 1203158 w 1225094"/>
              <a:gd name="connsiteY2" fmla="*/ 279557 h 1224348"/>
              <a:gd name="connsiteX3" fmla="*/ 1139960 w 1225094"/>
              <a:gd name="connsiteY3" fmla="*/ 647951 h 1224348"/>
              <a:gd name="connsiteX4" fmla="*/ 764932 w 1225094"/>
              <a:gd name="connsiteY4" fmla="*/ 1111464 h 1224348"/>
              <a:gd name="connsiteX5" fmla="*/ 93140 w 1225094"/>
              <a:gd name="connsiteY5" fmla="*/ 1165448 h 1224348"/>
              <a:gd name="connsiteX6" fmla="*/ 62794 w 1225094"/>
              <a:gd name="connsiteY6" fmla="*/ 501864 h 1224348"/>
              <a:gd name="connsiteX0" fmla="*/ 62794 w 1224302"/>
              <a:gd name="connsiteY0" fmla="*/ 512154 h 1234638"/>
              <a:gd name="connsiteX1" fmla="*/ 630443 w 1224302"/>
              <a:gd name="connsiteY1" fmla="*/ 130528 h 1234638"/>
              <a:gd name="connsiteX2" fmla="*/ 1203158 w 1224302"/>
              <a:gd name="connsiteY2" fmla="*/ 289847 h 1234638"/>
              <a:gd name="connsiteX3" fmla="*/ 1139960 w 1224302"/>
              <a:gd name="connsiteY3" fmla="*/ 658241 h 1234638"/>
              <a:gd name="connsiteX4" fmla="*/ 764932 w 1224302"/>
              <a:gd name="connsiteY4" fmla="*/ 1121754 h 1234638"/>
              <a:gd name="connsiteX5" fmla="*/ 93140 w 1224302"/>
              <a:gd name="connsiteY5" fmla="*/ 1175738 h 1234638"/>
              <a:gd name="connsiteX6" fmla="*/ 62794 w 1224302"/>
              <a:gd name="connsiteY6" fmla="*/ 512154 h 1234638"/>
              <a:gd name="connsiteX0" fmla="*/ 62794 w 1228894"/>
              <a:gd name="connsiteY0" fmla="*/ 512154 h 1234638"/>
              <a:gd name="connsiteX1" fmla="*/ 630443 w 1228894"/>
              <a:gd name="connsiteY1" fmla="*/ 130528 h 1234638"/>
              <a:gd name="connsiteX2" fmla="*/ 1208945 w 1228894"/>
              <a:gd name="connsiteY2" fmla="*/ 289847 h 1234638"/>
              <a:gd name="connsiteX3" fmla="*/ 1139960 w 1228894"/>
              <a:gd name="connsiteY3" fmla="*/ 658241 h 1234638"/>
              <a:gd name="connsiteX4" fmla="*/ 764932 w 1228894"/>
              <a:gd name="connsiteY4" fmla="*/ 1121754 h 1234638"/>
              <a:gd name="connsiteX5" fmla="*/ 93140 w 1228894"/>
              <a:gd name="connsiteY5" fmla="*/ 1175738 h 1234638"/>
              <a:gd name="connsiteX6" fmla="*/ 62794 w 1228894"/>
              <a:gd name="connsiteY6" fmla="*/ 512154 h 1234638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62805"/>
              <a:gd name="connsiteY0" fmla="*/ 513209 h 1235693"/>
              <a:gd name="connsiteX1" fmla="*/ 630443 w 1262805"/>
              <a:gd name="connsiteY1" fmla="*/ 131583 h 1235693"/>
              <a:gd name="connsiteX2" fmla="*/ 1219812 w 1262805"/>
              <a:gd name="connsiteY2" fmla="*/ 5847 h 1235693"/>
              <a:gd name="connsiteX3" fmla="*/ 1208945 w 1262805"/>
              <a:gd name="connsiteY3" fmla="*/ 290902 h 1235693"/>
              <a:gd name="connsiteX4" fmla="*/ 1139960 w 1262805"/>
              <a:gd name="connsiteY4" fmla="*/ 659296 h 1235693"/>
              <a:gd name="connsiteX5" fmla="*/ 764932 w 1262805"/>
              <a:gd name="connsiteY5" fmla="*/ 1122809 h 1235693"/>
              <a:gd name="connsiteX6" fmla="*/ 93140 w 1262805"/>
              <a:gd name="connsiteY6" fmla="*/ 1176793 h 1235693"/>
              <a:gd name="connsiteX7" fmla="*/ 62794 w 1262805"/>
              <a:gd name="connsiteY7" fmla="*/ 513209 h 1235693"/>
              <a:gd name="connsiteX0" fmla="*/ 62794 w 1220058"/>
              <a:gd name="connsiteY0" fmla="*/ 513209 h 1235693"/>
              <a:gd name="connsiteX1" fmla="*/ 630443 w 1220058"/>
              <a:gd name="connsiteY1" fmla="*/ 131583 h 1235693"/>
              <a:gd name="connsiteX2" fmla="*/ 1219812 w 1220058"/>
              <a:gd name="connsiteY2" fmla="*/ 5847 h 1235693"/>
              <a:gd name="connsiteX3" fmla="*/ 1208945 w 1220058"/>
              <a:gd name="connsiteY3" fmla="*/ 290902 h 1235693"/>
              <a:gd name="connsiteX4" fmla="*/ 1139960 w 1220058"/>
              <a:gd name="connsiteY4" fmla="*/ 659296 h 1235693"/>
              <a:gd name="connsiteX5" fmla="*/ 764932 w 1220058"/>
              <a:gd name="connsiteY5" fmla="*/ 1122809 h 1235693"/>
              <a:gd name="connsiteX6" fmla="*/ 93140 w 1220058"/>
              <a:gd name="connsiteY6" fmla="*/ 1176793 h 1235693"/>
              <a:gd name="connsiteX7" fmla="*/ 62794 w 1220058"/>
              <a:gd name="connsiteY7" fmla="*/ 513209 h 1235693"/>
              <a:gd name="connsiteX0" fmla="*/ 62794 w 1220058"/>
              <a:gd name="connsiteY0" fmla="*/ 507362 h 1229846"/>
              <a:gd name="connsiteX1" fmla="*/ 630443 w 1220058"/>
              <a:gd name="connsiteY1" fmla="*/ 125736 h 1229846"/>
              <a:gd name="connsiteX2" fmla="*/ 1219812 w 1220058"/>
              <a:gd name="connsiteY2" fmla="*/ 0 h 1229846"/>
              <a:gd name="connsiteX3" fmla="*/ 1208945 w 1220058"/>
              <a:gd name="connsiteY3" fmla="*/ 285055 h 1229846"/>
              <a:gd name="connsiteX4" fmla="*/ 1139960 w 1220058"/>
              <a:gd name="connsiteY4" fmla="*/ 653449 h 1229846"/>
              <a:gd name="connsiteX5" fmla="*/ 764932 w 1220058"/>
              <a:gd name="connsiteY5" fmla="*/ 1116962 h 1229846"/>
              <a:gd name="connsiteX6" fmla="*/ 93140 w 1220058"/>
              <a:gd name="connsiteY6" fmla="*/ 1170946 h 1229846"/>
              <a:gd name="connsiteX7" fmla="*/ 62794 w 1220058"/>
              <a:gd name="connsiteY7" fmla="*/ 507362 h 1229846"/>
              <a:gd name="connsiteX0" fmla="*/ 62794 w 1225379"/>
              <a:gd name="connsiteY0" fmla="*/ 507362 h 1229846"/>
              <a:gd name="connsiteX1" fmla="*/ 630443 w 1225379"/>
              <a:gd name="connsiteY1" fmla="*/ 125736 h 1229846"/>
              <a:gd name="connsiteX2" fmla="*/ 1219812 w 1225379"/>
              <a:gd name="connsiteY2" fmla="*/ 0 h 1229846"/>
              <a:gd name="connsiteX3" fmla="*/ 1208945 w 1225379"/>
              <a:gd name="connsiteY3" fmla="*/ 285055 h 1229846"/>
              <a:gd name="connsiteX4" fmla="*/ 1139960 w 1225379"/>
              <a:gd name="connsiteY4" fmla="*/ 653449 h 1229846"/>
              <a:gd name="connsiteX5" fmla="*/ 764932 w 1225379"/>
              <a:gd name="connsiteY5" fmla="*/ 1116962 h 1229846"/>
              <a:gd name="connsiteX6" fmla="*/ 93140 w 1225379"/>
              <a:gd name="connsiteY6" fmla="*/ 1170946 h 1229846"/>
              <a:gd name="connsiteX7" fmla="*/ 62794 w 1225379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821" h="1229846">
                <a:moveTo>
                  <a:pt x="62794" y="507362"/>
                </a:moveTo>
                <a:cubicBezTo>
                  <a:pt x="152344" y="333160"/>
                  <a:pt x="438108" y="208280"/>
                  <a:pt x="630443" y="125736"/>
                </a:cubicBezTo>
                <a:cubicBezTo>
                  <a:pt x="823279" y="41176"/>
                  <a:pt x="1125114" y="948"/>
                  <a:pt x="1219812" y="0"/>
                </a:cubicBezTo>
                <a:cubicBezTo>
                  <a:pt x="1232008" y="67804"/>
                  <a:pt x="1224259" y="172709"/>
                  <a:pt x="1208945" y="285055"/>
                </a:cubicBezTo>
                <a:cubicBezTo>
                  <a:pt x="1193631" y="397401"/>
                  <a:pt x="1141087" y="660070"/>
                  <a:pt x="1127929" y="674074"/>
                </a:cubicBezTo>
                <a:cubicBezTo>
                  <a:pt x="1089011" y="818032"/>
                  <a:pt x="934853" y="998868"/>
                  <a:pt x="764932" y="1116962"/>
                </a:cubicBezTo>
                <a:cubicBezTo>
                  <a:pt x="595011" y="1235056"/>
                  <a:pt x="210163" y="1272546"/>
                  <a:pt x="93140" y="1170946"/>
                </a:cubicBezTo>
                <a:cubicBezTo>
                  <a:pt x="-23883" y="1069346"/>
                  <a:pt x="-26756" y="681564"/>
                  <a:pt x="62794" y="50736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70</a:t>
            </a:r>
          </a:p>
        </p:txBody>
      </p:sp>
      <p:sp>
        <p:nvSpPr>
          <p:cNvPr id="18" name="Segnaposto testo 15">
            <a:extLst>
              <a:ext uri="{FF2B5EF4-FFF2-40B4-BE49-F238E27FC236}">
                <a16:creationId xmlns:a16="http://schemas.microsoft.com/office/drawing/2014/main" id="{FCAEB23E-8CA2-499A-84CA-FAAF072982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4675" y="2609103"/>
            <a:ext cx="1634428" cy="1639795"/>
          </a:xfrm>
          <a:custGeom>
            <a:avLst/>
            <a:gdLst>
              <a:gd name="connsiteX0" fmla="*/ 0 w 1152513"/>
              <a:gd name="connsiteY0" fmla="*/ 577148 h 1154296"/>
              <a:gd name="connsiteX1" fmla="*/ 576257 w 1152513"/>
              <a:gd name="connsiteY1" fmla="*/ 0 h 1154296"/>
              <a:gd name="connsiteX2" fmla="*/ 1152514 w 1152513"/>
              <a:gd name="connsiteY2" fmla="*/ 577148 h 1154296"/>
              <a:gd name="connsiteX3" fmla="*/ 576257 w 1152513"/>
              <a:gd name="connsiteY3" fmla="*/ 1154296 h 1154296"/>
              <a:gd name="connsiteX4" fmla="*/ 0 w 1152513"/>
              <a:gd name="connsiteY4" fmla="*/ 577148 h 1154296"/>
              <a:gd name="connsiteX0" fmla="*/ 263 w 1152777"/>
              <a:gd name="connsiteY0" fmla="*/ 795512 h 1372660"/>
              <a:gd name="connsiteX1" fmla="*/ 635660 w 1152777"/>
              <a:gd name="connsiteY1" fmla="*/ 0 h 1372660"/>
              <a:gd name="connsiteX2" fmla="*/ 1152777 w 1152777"/>
              <a:gd name="connsiteY2" fmla="*/ 795512 h 1372660"/>
              <a:gd name="connsiteX3" fmla="*/ 576520 w 1152777"/>
              <a:gd name="connsiteY3" fmla="*/ 1372660 h 1372660"/>
              <a:gd name="connsiteX4" fmla="*/ 263 w 1152777"/>
              <a:gd name="connsiteY4" fmla="*/ 795512 h 1372660"/>
              <a:gd name="connsiteX0" fmla="*/ 263 w 1152777"/>
              <a:gd name="connsiteY0" fmla="*/ 803338 h 1380486"/>
              <a:gd name="connsiteX1" fmla="*/ 635660 w 1152777"/>
              <a:gd name="connsiteY1" fmla="*/ 7826 h 1380486"/>
              <a:gd name="connsiteX2" fmla="*/ 1152777 w 1152777"/>
              <a:gd name="connsiteY2" fmla="*/ 803338 h 1380486"/>
              <a:gd name="connsiteX3" fmla="*/ 576520 w 1152777"/>
              <a:gd name="connsiteY3" fmla="*/ 1380486 h 1380486"/>
              <a:gd name="connsiteX4" fmla="*/ 263 w 1152777"/>
              <a:gd name="connsiteY4" fmla="*/ 803338 h 1380486"/>
              <a:gd name="connsiteX0" fmla="*/ 1292 w 1153806"/>
              <a:gd name="connsiteY0" fmla="*/ 776299 h 1353447"/>
              <a:gd name="connsiteX1" fmla="*/ 714026 w 1153806"/>
              <a:gd name="connsiteY1" fmla="*/ 8082 h 1353447"/>
              <a:gd name="connsiteX2" fmla="*/ 1153806 w 1153806"/>
              <a:gd name="connsiteY2" fmla="*/ 776299 h 1353447"/>
              <a:gd name="connsiteX3" fmla="*/ 577549 w 1153806"/>
              <a:gd name="connsiteY3" fmla="*/ 1353447 h 1353447"/>
              <a:gd name="connsiteX4" fmla="*/ 1292 w 1153806"/>
              <a:gd name="connsiteY4" fmla="*/ 776299 h 1353447"/>
              <a:gd name="connsiteX0" fmla="*/ 77071 w 1229585"/>
              <a:gd name="connsiteY0" fmla="*/ 776206 h 1303312"/>
              <a:gd name="connsiteX1" fmla="*/ 789805 w 1229585"/>
              <a:gd name="connsiteY1" fmla="*/ 7989 h 1303312"/>
              <a:gd name="connsiteX2" fmla="*/ 1229585 w 1229585"/>
              <a:gd name="connsiteY2" fmla="*/ 776206 h 1303312"/>
              <a:gd name="connsiteX3" fmla="*/ 234797 w 1229585"/>
              <a:gd name="connsiteY3" fmla="*/ 1303312 h 1303312"/>
              <a:gd name="connsiteX4" fmla="*/ 77071 w 1229585"/>
              <a:gd name="connsiteY4" fmla="*/ 776206 h 1303312"/>
              <a:gd name="connsiteX0" fmla="*/ 39619 w 1082951"/>
              <a:gd name="connsiteY0" fmla="*/ 770235 h 1315482"/>
              <a:gd name="connsiteX1" fmla="*/ 752353 w 1082951"/>
              <a:gd name="connsiteY1" fmla="*/ 2018 h 1315482"/>
              <a:gd name="connsiteX2" fmla="*/ 1082951 w 1082951"/>
              <a:gd name="connsiteY2" fmla="*/ 1015894 h 1315482"/>
              <a:gd name="connsiteX3" fmla="*/ 197345 w 1082951"/>
              <a:gd name="connsiteY3" fmla="*/ 1297341 h 1315482"/>
              <a:gd name="connsiteX4" fmla="*/ 39619 w 1082951"/>
              <a:gd name="connsiteY4" fmla="*/ 770235 h 1315482"/>
              <a:gd name="connsiteX0" fmla="*/ 74802 w 995304"/>
              <a:gd name="connsiteY0" fmla="*/ 650660 h 1327521"/>
              <a:gd name="connsiteX1" fmla="*/ 664706 w 995304"/>
              <a:gd name="connsiteY1" fmla="*/ 5273 h 1327521"/>
              <a:gd name="connsiteX2" fmla="*/ 995304 w 995304"/>
              <a:gd name="connsiteY2" fmla="*/ 1019149 h 1327521"/>
              <a:gd name="connsiteX3" fmla="*/ 109698 w 995304"/>
              <a:gd name="connsiteY3" fmla="*/ 1300596 h 1327521"/>
              <a:gd name="connsiteX4" fmla="*/ 74802 w 995304"/>
              <a:gd name="connsiteY4" fmla="*/ 650660 h 1327521"/>
              <a:gd name="connsiteX0" fmla="*/ 112878 w 1302864"/>
              <a:gd name="connsiteY0" fmla="*/ 502126 h 1178987"/>
              <a:gd name="connsiteX1" fmla="*/ 1266890 w 1302864"/>
              <a:gd name="connsiteY1" fmla="*/ 6865 h 1178987"/>
              <a:gd name="connsiteX2" fmla="*/ 1033380 w 1302864"/>
              <a:gd name="connsiteY2" fmla="*/ 870615 h 1178987"/>
              <a:gd name="connsiteX3" fmla="*/ 147774 w 1302864"/>
              <a:gd name="connsiteY3" fmla="*/ 1152062 h 1178987"/>
              <a:gd name="connsiteX4" fmla="*/ 112878 w 1302864"/>
              <a:gd name="connsiteY4" fmla="*/ 502126 h 1178987"/>
              <a:gd name="connsiteX0" fmla="*/ 112878 w 1331116"/>
              <a:gd name="connsiteY0" fmla="*/ 502126 h 1162495"/>
              <a:gd name="connsiteX1" fmla="*/ 1266890 w 1331116"/>
              <a:gd name="connsiteY1" fmla="*/ 6865 h 1162495"/>
              <a:gd name="connsiteX2" fmla="*/ 1167298 w 1331116"/>
              <a:gd name="connsiteY2" fmla="*/ 443497 h 1162495"/>
              <a:gd name="connsiteX3" fmla="*/ 1033380 w 1331116"/>
              <a:gd name="connsiteY3" fmla="*/ 870615 h 1162495"/>
              <a:gd name="connsiteX4" fmla="*/ 147774 w 1331116"/>
              <a:gd name="connsiteY4" fmla="*/ 1152062 h 1162495"/>
              <a:gd name="connsiteX5" fmla="*/ 112878 w 1331116"/>
              <a:gd name="connsiteY5" fmla="*/ 502126 h 1162495"/>
              <a:gd name="connsiteX0" fmla="*/ 112878 w 1346202"/>
              <a:gd name="connsiteY0" fmla="*/ 495423 h 1155792"/>
              <a:gd name="connsiteX1" fmla="*/ 1266890 w 1346202"/>
              <a:gd name="connsiteY1" fmla="*/ 162 h 1155792"/>
              <a:gd name="connsiteX2" fmla="*/ 1221889 w 1346202"/>
              <a:gd name="connsiteY2" fmla="*/ 445892 h 1155792"/>
              <a:gd name="connsiteX3" fmla="*/ 1033380 w 1346202"/>
              <a:gd name="connsiteY3" fmla="*/ 863912 h 1155792"/>
              <a:gd name="connsiteX4" fmla="*/ 147774 w 1346202"/>
              <a:gd name="connsiteY4" fmla="*/ 1145359 h 1155792"/>
              <a:gd name="connsiteX5" fmla="*/ 112878 w 1346202"/>
              <a:gd name="connsiteY5" fmla="*/ 495423 h 1155792"/>
              <a:gd name="connsiteX0" fmla="*/ 100727 w 1334051"/>
              <a:gd name="connsiteY0" fmla="*/ 495423 h 1213647"/>
              <a:gd name="connsiteX1" fmla="*/ 1254739 w 1334051"/>
              <a:gd name="connsiteY1" fmla="*/ 162 h 1213647"/>
              <a:gd name="connsiteX2" fmla="*/ 1209738 w 1334051"/>
              <a:gd name="connsiteY2" fmla="*/ 445892 h 1213647"/>
              <a:gd name="connsiteX3" fmla="*/ 775570 w 1334051"/>
              <a:gd name="connsiteY3" fmla="*/ 1114121 h 1213647"/>
              <a:gd name="connsiteX4" fmla="*/ 135623 w 1334051"/>
              <a:gd name="connsiteY4" fmla="*/ 1145359 h 1213647"/>
              <a:gd name="connsiteX5" fmla="*/ 100727 w 1334051"/>
              <a:gd name="connsiteY5" fmla="*/ 495423 h 1213647"/>
              <a:gd name="connsiteX0" fmla="*/ 100727 w 1324823"/>
              <a:gd name="connsiteY0" fmla="*/ 496541 h 1214765"/>
              <a:gd name="connsiteX1" fmla="*/ 1254739 w 1324823"/>
              <a:gd name="connsiteY1" fmla="*/ 1280 h 1214765"/>
              <a:gd name="connsiteX2" fmla="*/ 1177893 w 1324823"/>
              <a:gd name="connsiteY2" fmla="*/ 642628 h 1214765"/>
              <a:gd name="connsiteX3" fmla="*/ 775570 w 1324823"/>
              <a:gd name="connsiteY3" fmla="*/ 1115239 h 1214765"/>
              <a:gd name="connsiteX4" fmla="*/ 135623 w 1324823"/>
              <a:gd name="connsiteY4" fmla="*/ 1146477 h 1214765"/>
              <a:gd name="connsiteX5" fmla="*/ 100727 w 1324823"/>
              <a:gd name="connsiteY5" fmla="*/ 496541 h 1214765"/>
              <a:gd name="connsiteX0" fmla="*/ 100727 w 1300846"/>
              <a:gd name="connsiteY0" fmla="*/ 504810 h 1223034"/>
              <a:gd name="connsiteX1" fmla="*/ 431815 w 1300846"/>
              <a:gd name="connsiteY1" fmla="*/ 282407 h 1223034"/>
              <a:gd name="connsiteX2" fmla="*/ 1254739 w 1300846"/>
              <a:gd name="connsiteY2" fmla="*/ 9549 h 1223034"/>
              <a:gd name="connsiteX3" fmla="*/ 1177893 w 1300846"/>
              <a:gd name="connsiteY3" fmla="*/ 650897 h 1223034"/>
              <a:gd name="connsiteX4" fmla="*/ 775570 w 1300846"/>
              <a:gd name="connsiteY4" fmla="*/ 1123508 h 1223034"/>
              <a:gd name="connsiteX5" fmla="*/ 135623 w 1300846"/>
              <a:gd name="connsiteY5" fmla="*/ 1154746 h 1223034"/>
              <a:gd name="connsiteX6" fmla="*/ 100727 w 1300846"/>
              <a:gd name="connsiteY6" fmla="*/ 504810 h 1223034"/>
              <a:gd name="connsiteX0" fmla="*/ 50694 w 1242678"/>
              <a:gd name="connsiteY0" fmla="*/ 515417 h 1233641"/>
              <a:gd name="connsiteX1" fmla="*/ 495513 w 1242678"/>
              <a:gd name="connsiteY1" fmla="*/ 192931 h 1233641"/>
              <a:gd name="connsiteX2" fmla="*/ 1204706 w 1242678"/>
              <a:gd name="connsiteY2" fmla="*/ 20156 h 1233641"/>
              <a:gd name="connsiteX3" fmla="*/ 1127860 w 1242678"/>
              <a:gd name="connsiteY3" fmla="*/ 661504 h 1233641"/>
              <a:gd name="connsiteX4" fmla="*/ 725537 w 1242678"/>
              <a:gd name="connsiteY4" fmla="*/ 1134115 h 1233641"/>
              <a:gd name="connsiteX5" fmla="*/ 85590 w 1242678"/>
              <a:gd name="connsiteY5" fmla="*/ 1165353 h 1233641"/>
              <a:gd name="connsiteX6" fmla="*/ 50694 w 1242678"/>
              <a:gd name="connsiteY6" fmla="*/ 515417 h 1233641"/>
              <a:gd name="connsiteX0" fmla="*/ 59017 w 1242322"/>
              <a:gd name="connsiteY0" fmla="*/ 526218 h 1244442"/>
              <a:gd name="connsiteX1" fmla="*/ 626666 w 1242322"/>
              <a:gd name="connsiteY1" fmla="*/ 144592 h 1244442"/>
              <a:gd name="connsiteX2" fmla="*/ 1213029 w 1242322"/>
              <a:gd name="connsiteY2" fmla="*/ 30957 h 1244442"/>
              <a:gd name="connsiteX3" fmla="*/ 1136183 w 1242322"/>
              <a:gd name="connsiteY3" fmla="*/ 672305 h 1244442"/>
              <a:gd name="connsiteX4" fmla="*/ 733860 w 1242322"/>
              <a:gd name="connsiteY4" fmla="*/ 1144916 h 1244442"/>
              <a:gd name="connsiteX5" fmla="*/ 93913 w 1242322"/>
              <a:gd name="connsiteY5" fmla="*/ 1176154 h 1244442"/>
              <a:gd name="connsiteX6" fmla="*/ 59017 w 1242322"/>
              <a:gd name="connsiteY6" fmla="*/ 526218 h 1244442"/>
              <a:gd name="connsiteX0" fmla="*/ 59017 w 1242322"/>
              <a:gd name="connsiteY0" fmla="*/ 563665 h 1281889"/>
              <a:gd name="connsiteX1" fmla="*/ 626666 w 1242322"/>
              <a:gd name="connsiteY1" fmla="*/ 182039 h 1281889"/>
              <a:gd name="connsiteX2" fmla="*/ 1213029 w 1242322"/>
              <a:gd name="connsiteY2" fmla="*/ 68404 h 1281889"/>
              <a:gd name="connsiteX3" fmla="*/ 1136183 w 1242322"/>
              <a:gd name="connsiteY3" fmla="*/ 709752 h 1281889"/>
              <a:gd name="connsiteX4" fmla="*/ 733860 w 1242322"/>
              <a:gd name="connsiteY4" fmla="*/ 1182363 h 1281889"/>
              <a:gd name="connsiteX5" fmla="*/ 93913 w 1242322"/>
              <a:gd name="connsiteY5" fmla="*/ 1213601 h 1281889"/>
              <a:gd name="connsiteX6" fmla="*/ 59017 w 1242322"/>
              <a:gd name="connsiteY6" fmla="*/ 563665 h 1281889"/>
              <a:gd name="connsiteX0" fmla="*/ 61248 w 1244553"/>
              <a:gd name="connsiteY0" fmla="*/ 563665 h 1290104"/>
              <a:gd name="connsiteX1" fmla="*/ 628897 w 1244553"/>
              <a:gd name="connsiteY1" fmla="*/ 182039 h 1290104"/>
              <a:gd name="connsiteX2" fmla="*/ 1215260 w 1244553"/>
              <a:gd name="connsiteY2" fmla="*/ 68404 h 1290104"/>
              <a:gd name="connsiteX3" fmla="*/ 1138414 w 1244553"/>
              <a:gd name="connsiteY3" fmla="*/ 709752 h 1290104"/>
              <a:gd name="connsiteX4" fmla="*/ 736091 w 1244553"/>
              <a:gd name="connsiteY4" fmla="*/ 1182363 h 1290104"/>
              <a:gd name="connsiteX5" fmla="*/ 91594 w 1244553"/>
              <a:gd name="connsiteY5" fmla="*/ 1227249 h 1290104"/>
              <a:gd name="connsiteX6" fmla="*/ 61248 w 1244553"/>
              <a:gd name="connsiteY6" fmla="*/ 563665 h 1290104"/>
              <a:gd name="connsiteX0" fmla="*/ 62794 w 1246099"/>
              <a:gd name="connsiteY0" fmla="*/ 563665 h 1286149"/>
              <a:gd name="connsiteX1" fmla="*/ 630443 w 1246099"/>
              <a:gd name="connsiteY1" fmla="*/ 182039 h 1286149"/>
              <a:gd name="connsiteX2" fmla="*/ 1216806 w 1246099"/>
              <a:gd name="connsiteY2" fmla="*/ 68404 h 1286149"/>
              <a:gd name="connsiteX3" fmla="*/ 1139960 w 1246099"/>
              <a:gd name="connsiteY3" fmla="*/ 709752 h 1286149"/>
              <a:gd name="connsiteX4" fmla="*/ 764932 w 1246099"/>
              <a:gd name="connsiteY4" fmla="*/ 1173265 h 1286149"/>
              <a:gd name="connsiteX5" fmla="*/ 93140 w 1246099"/>
              <a:gd name="connsiteY5" fmla="*/ 1227249 h 1286149"/>
              <a:gd name="connsiteX6" fmla="*/ 62794 w 1246099"/>
              <a:gd name="connsiteY6" fmla="*/ 563665 h 1286149"/>
              <a:gd name="connsiteX0" fmla="*/ 62794 w 1223639"/>
              <a:gd name="connsiteY0" fmla="*/ 458874 h 1181358"/>
              <a:gd name="connsiteX1" fmla="*/ 630443 w 1223639"/>
              <a:gd name="connsiteY1" fmla="*/ 77248 h 1181358"/>
              <a:gd name="connsiteX2" fmla="*/ 1189510 w 1223639"/>
              <a:gd name="connsiteY2" fmla="*/ 318454 h 1181358"/>
              <a:gd name="connsiteX3" fmla="*/ 1139960 w 1223639"/>
              <a:gd name="connsiteY3" fmla="*/ 604961 h 1181358"/>
              <a:gd name="connsiteX4" fmla="*/ 764932 w 1223639"/>
              <a:gd name="connsiteY4" fmla="*/ 1068474 h 1181358"/>
              <a:gd name="connsiteX5" fmla="*/ 93140 w 1223639"/>
              <a:gd name="connsiteY5" fmla="*/ 1122458 h 1181358"/>
              <a:gd name="connsiteX6" fmla="*/ 62794 w 1223639"/>
              <a:gd name="connsiteY6" fmla="*/ 458874 h 1181358"/>
              <a:gd name="connsiteX0" fmla="*/ 62794 w 1214113"/>
              <a:gd name="connsiteY0" fmla="*/ 469261 h 1191745"/>
              <a:gd name="connsiteX1" fmla="*/ 630443 w 1214113"/>
              <a:gd name="connsiteY1" fmla="*/ 87635 h 1191745"/>
              <a:gd name="connsiteX2" fmla="*/ 1189510 w 1214113"/>
              <a:gd name="connsiteY2" fmla="*/ 328841 h 1191745"/>
              <a:gd name="connsiteX3" fmla="*/ 1139960 w 1214113"/>
              <a:gd name="connsiteY3" fmla="*/ 615348 h 1191745"/>
              <a:gd name="connsiteX4" fmla="*/ 764932 w 1214113"/>
              <a:gd name="connsiteY4" fmla="*/ 1078861 h 1191745"/>
              <a:gd name="connsiteX5" fmla="*/ 93140 w 1214113"/>
              <a:gd name="connsiteY5" fmla="*/ 1132845 h 1191745"/>
              <a:gd name="connsiteX6" fmla="*/ 62794 w 1214113"/>
              <a:gd name="connsiteY6" fmla="*/ 469261 h 1191745"/>
              <a:gd name="connsiteX0" fmla="*/ 62794 w 1225001"/>
              <a:gd name="connsiteY0" fmla="*/ 485121 h 1207605"/>
              <a:gd name="connsiteX1" fmla="*/ 630443 w 1225001"/>
              <a:gd name="connsiteY1" fmla="*/ 103495 h 1207605"/>
              <a:gd name="connsiteX2" fmla="*/ 1203158 w 1225001"/>
              <a:gd name="connsiteY2" fmla="*/ 262814 h 1207605"/>
              <a:gd name="connsiteX3" fmla="*/ 1139960 w 1225001"/>
              <a:gd name="connsiteY3" fmla="*/ 631208 h 1207605"/>
              <a:gd name="connsiteX4" fmla="*/ 764932 w 1225001"/>
              <a:gd name="connsiteY4" fmla="*/ 1094721 h 1207605"/>
              <a:gd name="connsiteX5" fmla="*/ 93140 w 1225001"/>
              <a:gd name="connsiteY5" fmla="*/ 1148705 h 1207605"/>
              <a:gd name="connsiteX6" fmla="*/ 62794 w 1225001"/>
              <a:gd name="connsiteY6" fmla="*/ 485121 h 1207605"/>
              <a:gd name="connsiteX0" fmla="*/ 62794 w 1213156"/>
              <a:gd name="connsiteY0" fmla="*/ 488782 h 1211266"/>
              <a:gd name="connsiteX1" fmla="*/ 630443 w 1213156"/>
              <a:gd name="connsiteY1" fmla="*/ 107156 h 1211266"/>
              <a:gd name="connsiteX2" fmla="*/ 1203158 w 1213156"/>
              <a:gd name="connsiteY2" fmla="*/ 266475 h 1211266"/>
              <a:gd name="connsiteX3" fmla="*/ 1139960 w 1213156"/>
              <a:gd name="connsiteY3" fmla="*/ 634869 h 1211266"/>
              <a:gd name="connsiteX4" fmla="*/ 764932 w 1213156"/>
              <a:gd name="connsiteY4" fmla="*/ 1098382 h 1211266"/>
              <a:gd name="connsiteX5" fmla="*/ 93140 w 1213156"/>
              <a:gd name="connsiteY5" fmla="*/ 1152366 h 1211266"/>
              <a:gd name="connsiteX6" fmla="*/ 62794 w 1213156"/>
              <a:gd name="connsiteY6" fmla="*/ 488782 h 1211266"/>
              <a:gd name="connsiteX0" fmla="*/ 62794 w 1213156"/>
              <a:gd name="connsiteY0" fmla="*/ 488782 h 1211266"/>
              <a:gd name="connsiteX1" fmla="*/ 630443 w 1213156"/>
              <a:gd name="connsiteY1" fmla="*/ 107156 h 1211266"/>
              <a:gd name="connsiteX2" fmla="*/ 1203158 w 1213156"/>
              <a:gd name="connsiteY2" fmla="*/ 266475 h 1211266"/>
              <a:gd name="connsiteX3" fmla="*/ 1139960 w 1213156"/>
              <a:gd name="connsiteY3" fmla="*/ 634869 h 1211266"/>
              <a:gd name="connsiteX4" fmla="*/ 764932 w 1213156"/>
              <a:gd name="connsiteY4" fmla="*/ 1098382 h 1211266"/>
              <a:gd name="connsiteX5" fmla="*/ 93140 w 1213156"/>
              <a:gd name="connsiteY5" fmla="*/ 1152366 h 1211266"/>
              <a:gd name="connsiteX6" fmla="*/ 62794 w 1213156"/>
              <a:gd name="connsiteY6" fmla="*/ 488782 h 1211266"/>
              <a:gd name="connsiteX0" fmla="*/ 62794 w 1221040"/>
              <a:gd name="connsiteY0" fmla="*/ 541220 h 1263704"/>
              <a:gd name="connsiteX1" fmla="*/ 630443 w 1221040"/>
              <a:gd name="connsiteY1" fmla="*/ 159594 h 1263704"/>
              <a:gd name="connsiteX2" fmla="*/ 1203158 w 1221040"/>
              <a:gd name="connsiteY2" fmla="*/ 318913 h 1263704"/>
              <a:gd name="connsiteX3" fmla="*/ 1139960 w 1221040"/>
              <a:gd name="connsiteY3" fmla="*/ 687307 h 1263704"/>
              <a:gd name="connsiteX4" fmla="*/ 764932 w 1221040"/>
              <a:gd name="connsiteY4" fmla="*/ 1150820 h 1263704"/>
              <a:gd name="connsiteX5" fmla="*/ 93140 w 1221040"/>
              <a:gd name="connsiteY5" fmla="*/ 1204804 h 1263704"/>
              <a:gd name="connsiteX6" fmla="*/ 62794 w 1221040"/>
              <a:gd name="connsiteY6" fmla="*/ 541220 h 1263704"/>
              <a:gd name="connsiteX0" fmla="*/ 62794 w 1222603"/>
              <a:gd name="connsiteY0" fmla="*/ 518522 h 1241006"/>
              <a:gd name="connsiteX1" fmla="*/ 630443 w 1222603"/>
              <a:gd name="connsiteY1" fmla="*/ 136896 h 1241006"/>
              <a:gd name="connsiteX2" fmla="*/ 1203158 w 1222603"/>
              <a:gd name="connsiteY2" fmla="*/ 296215 h 1241006"/>
              <a:gd name="connsiteX3" fmla="*/ 1139960 w 1222603"/>
              <a:gd name="connsiteY3" fmla="*/ 664609 h 1241006"/>
              <a:gd name="connsiteX4" fmla="*/ 764932 w 1222603"/>
              <a:gd name="connsiteY4" fmla="*/ 1128122 h 1241006"/>
              <a:gd name="connsiteX5" fmla="*/ 93140 w 1222603"/>
              <a:gd name="connsiteY5" fmla="*/ 1182106 h 1241006"/>
              <a:gd name="connsiteX6" fmla="*/ 62794 w 1222603"/>
              <a:gd name="connsiteY6" fmla="*/ 518522 h 1241006"/>
              <a:gd name="connsiteX0" fmla="*/ 62794 w 1222603"/>
              <a:gd name="connsiteY0" fmla="*/ 507375 h 1229859"/>
              <a:gd name="connsiteX1" fmla="*/ 630443 w 1222603"/>
              <a:gd name="connsiteY1" fmla="*/ 125749 h 1229859"/>
              <a:gd name="connsiteX2" fmla="*/ 1203158 w 1222603"/>
              <a:gd name="connsiteY2" fmla="*/ 285068 h 1229859"/>
              <a:gd name="connsiteX3" fmla="*/ 1139960 w 1222603"/>
              <a:gd name="connsiteY3" fmla="*/ 653462 h 1229859"/>
              <a:gd name="connsiteX4" fmla="*/ 764932 w 1222603"/>
              <a:gd name="connsiteY4" fmla="*/ 1116975 h 1229859"/>
              <a:gd name="connsiteX5" fmla="*/ 93140 w 1222603"/>
              <a:gd name="connsiteY5" fmla="*/ 1170959 h 1229859"/>
              <a:gd name="connsiteX6" fmla="*/ 62794 w 1222603"/>
              <a:gd name="connsiteY6" fmla="*/ 507375 h 1229859"/>
              <a:gd name="connsiteX0" fmla="*/ 62794 w 1225094"/>
              <a:gd name="connsiteY0" fmla="*/ 501864 h 1224348"/>
              <a:gd name="connsiteX1" fmla="*/ 630443 w 1225094"/>
              <a:gd name="connsiteY1" fmla="*/ 120238 h 1224348"/>
              <a:gd name="connsiteX2" fmla="*/ 1203158 w 1225094"/>
              <a:gd name="connsiteY2" fmla="*/ 279557 h 1224348"/>
              <a:gd name="connsiteX3" fmla="*/ 1139960 w 1225094"/>
              <a:gd name="connsiteY3" fmla="*/ 647951 h 1224348"/>
              <a:gd name="connsiteX4" fmla="*/ 764932 w 1225094"/>
              <a:gd name="connsiteY4" fmla="*/ 1111464 h 1224348"/>
              <a:gd name="connsiteX5" fmla="*/ 93140 w 1225094"/>
              <a:gd name="connsiteY5" fmla="*/ 1165448 h 1224348"/>
              <a:gd name="connsiteX6" fmla="*/ 62794 w 1225094"/>
              <a:gd name="connsiteY6" fmla="*/ 501864 h 1224348"/>
              <a:gd name="connsiteX0" fmla="*/ 62794 w 1224302"/>
              <a:gd name="connsiteY0" fmla="*/ 512154 h 1234638"/>
              <a:gd name="connsiteX1" fmla="*/ 630443 w 1224302"/>
              <a:gd name="connsiteY1" fmla="*/ 130528 h 1234638"/>
              <a:gd name="connsiteX2" fmla="*/ 1203158 w 1224302"/>
              <a:gd name="connsiteY2" fmla="*/ 289847 h 1234638"/>
              <a:gd name="connsiteX3" fmla="*/ 1139960 w 1224302"/>
              <a:gd name="connsiteY3" fmla="*/ 658241 h 1234638"/>
              <a:gd name="connsiteX4" fmla="*/ 764932 w 1224302"/>
              <a:gd name="connsiteY4" fmla="*/ 1121754 h 1234638"/>
              <a:gd name="connsiteX5" fmla="*/ 93140 w 1224302"/>
              <a:gd name="connsiteY5" fmla="*/ 1175738 h 1234638"/>
              <a:gd name="connsiteX6" fmla="*/ 62794 w 1224302"/>
              <a:gd name="connsiteY6" fmla="*/ 512154 h 1234638"/>
              <a:gd name="connsiteX0" fmla="*/ 62794 w 1228894"/>
              <a:gd name="connsiteY0" fmla="*/ 512154 h 1234638"/>
              <a:gd name="connsiteX1" fmla="*/ 630443 w 1228894"/>
              <a:gd name="connsiteY1" fmla="*/ 130528 h 1234638"/>
              <a:gd name="connsiteX2" fmla="*/ 1208945 w 1228894"/>
              <a:gd name="connsiteY2" fmla="*/ 289847 h 1234638"/>
              <a:gd name="connsiteX3" fmla="*/ 1139960 w 1228894"/>
              <a:gd name="connsiteY3" fmla="*/ 658241 h 1234638"/>
              <a:gd name="connsiteX4" fmla="*/ 764932 w 1228894"/>
              <a:gd name="connsiteY4" fmla="*/ 1121754 h 1234638"/>
              <a:gd name="connsiteX5" fmla="*/ 93140 w 1228894"/>
              <a:gd name="connsiteY5" fmla="*/ 1175738 h 1234638"/>
              <a:gd name="connsiteX6" fmla="*/ 62794 w 1228894"/>
              <a:gd name="connsiteY6" fmla="*/ 512154 h 1234638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62805"/>
              <a:gd name="connsiteY0" fmla="*/ 513209 h 1235693"/>
              <a:gd name="connsiteX1" fmla="*/ 630443 w 1262805"/>
              <a:gd name="connsiteY1" fmla="*/ 131583 h 1235693"/>
              <a:gd name="connsiteX2" fmla="*/ 1219812 w 1262805"/>
              <a:gd name="connsiteY2" fmla="*/ 5847 h 1235693"/>
              <a:gd name="connsiteX3" fmla="*/ 1208945 w 1262805"/>
              <a:gd name="connsiteY3" fmla="*/ 290902 h 1235693"/>
              <a:gd name="connsiteX4" fmla="*/ 1139960 w 1262805"/>
              <a:gd name="connsiteY4" fmla="*/ 659296 h 1235693"/>
              <a:gd name="connsiteX5" fmla="*/ 764932 w 1262805"/>
              <a:gd name="connsiteY5" fmla="*/ 1122809 h 1235693"/>
              <a:gd name="connsiteX6" fmla="*/ 93140 w 1262805"/>
              <a:gd name="connsiteY6" fmla="*/ 1176793 h 1235693"/>
              <a:gd name="connsiteX7" fmla="*/ 62794 w 1262805"/>
              <a:gd name="connsiteY7" fmla="*/ 513209 h 1235693"/>
              <a:gd name="connsiteX0" fmla="*/ 62794 w 1220058"/>
              <a:gd name="connsiteY0" fmla="*/ 513209 h 1235693"/>
              <a:gd name="connsiteX1" fmla="*/ 630443 w 1220058"/>
              <a:gd name="connsiteY1" fmla="*/ 131583 h 1235693"/>
              <a:gd name="connsiteX2" fmla="*/ 1219812 w 1220058"/>
              <a:gd name="connsiteY2" fmla="*/ 5847 h 1235693"/>
              <a:gd name="connsiteX3" fmla="*/ 1208945 w 1220058"/>
              <a:gd name="connsiteY3" fmla="*/ 290902 h 1235693"/>
              <a:gd name="connsiteX4" fmla="*/ 1139960 w 1220058"/>
              <a:gd name="connsiteY4" fmla="*/ 659296 h 1235693"/>
              <a:gd name="connsiteX5" fmla="*/ 764932 w 1220058"/>
              <a:gd name="connsiteY5" fmla="*/ 1122809 h 1235693"/>
              <a:gd name="connsiteX6" fmla="*/ 93140 w 1220058"/>
              <a:gd name="connsiteY6" fmla="*/ 1176793 h 1235693"/>
              <a:gd name="connsiteX7" fmla="*/ 62794 w 1220058"/>
              <a:gd name="connsiteY7" fmla="*/ 513209 h 1235693"/>
              <a:gd name="connsiteX0" fmla="*/ 62794 w 1220058"/>
              <a:gd name="connsiteY0" fmla="*/ 507362 h 1229846"/>
              <a:gd name="connsiteX1" fmla="*/ 630443 w 1220058"/>
              <a:gd name="connsiteY1" fmla="*/ 125736 h 1229846"/>
              <a:gd name="connsiteX2" fmla="*/ 1219812 w 1220058"/>
              <a:gd name="connsiteY2" fmla="*/ 0 h 1229846"/>
              <a:gd name="connsiteX3" fmla="*/ 1208945 w 1220058"/>
              <a:gd name="connsiteY3" fmla="*/ 285055 h 1229846"/>
              <a:gd name="connsiteX4" fmla="*/ 1139960 w 1220058"/>
              <a:gd name="connsiteY4" fmla="*/ 653449 h 1229846"/>
              <a:gd name="connsiteX5" fmla="*/ 764932 w 1220058"/>
              <a:gd name="connsiteY5" fmla="*/ 1116962 h 1229846"/>
              <a:gd name="connsiteX6" fmla="*/ 93140 w 1220058"/>
              <a:gd name="connsiteY6" fmla="*/ 1170946 h 1229846"/>
              <a:gd name="connsiteX7" fmla="*/ 62794 w 1220058"/>
              <a:gd name="connsiteY7" fmla="*/ 507362 h 1229846"/>
              <a:gd name="connsiteX0" fmla="*/ 62794 w 1225379"/>
              <a:gd name="connsiteY0" fmla="*/ 507362 h 1229846"/>
              <a:gd name="connsiteX1" fmla="*/ 630443 w 1225379"/>
              <a:gd name="connsiteY1" fmla="*/ 125736 h 1229846"/>
              <a:gd name="connsiteX2" fmla="*/ 1219812 w 1225379"/>
              <a:gd name="connsiteY2" fmla="*/ 0 h 1229846"/>
              <a:gd name="connsiteX3" fmla="*/ 1208945 w 1225379"/>
              <a:gd name="connsiteY3" fmla="*/ 285055 h 1229846"/>
              <a:gd name="connsiteX4" fmla="*/ 1139960 w 1225379"/>
              <a:gd name="connsiteY4" fmla="*/ 653449 h 1229846"/>
              <a:gd name="connsiteX5" fmla="*/ 764932 w 1225379"/>
              <a:gd name="connsiteY5" fmla="*/ 1116962 h 1229846"/>
              <a:gd name="connsiteX6" fmla="*/ 93140 w 1225379"/>
              <a:gd name="connsiteY6" fmla="*/ 1170946 h 1229846"/>
              <a:gd name="connsiteX7" fmla="*/ 62794 w 1225379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821" h="1229846">
                <a:moveTo>
                  <a:pt x="62794" y="507362"/>
                </a:moveTo>
                <a:cubicBezTo>
                  <a:pt x="152344" y="333160"/>
                  <a:pt x="438108" y="208280"/>
                  <a:pt x="630443" y="125736"/>
                </a:cubicBezTo>
                <a:cubicBezTo>
                  <a:pt x="823279" y="41176"/>
                  <a:pt x="1125114" y="948"/>
                  <a:pt x="1219812" y="0"/>
                </a:cubicBezTo>
                <a:cubicBezTo>
                  <a:pt x="1232008" y="67804"/>
                  <a:pt x="1224259" y="172709"/>
                  <a:pt x="1208945" y="285055"/>
                </a:cubicBezTo>
                <a:cubicBezTo>
                  <a:pt x="1193631" y="397401"/>
                  <a:pt x="1141087" y="660070"/>
                  <a:pt x="1127929" y="674074"/>
                </a:cubicBezTo>
                <a:cubicBezTo>
                  <a:pt x="1089011" y="818032"/>
                  <a:pt x="934853" y="998868"/>
                  <a:pt x="764932" y="1116962"/>
                </a:cubicBezTo>
                <a:cubicBezTo>
                  <a:pt x="595011" y="1235056"/>
                  <a:pt x="210163" y="1272546"/>
                  <a:pt x="93140" y="1170946"/>
                </a:cubicBezTo>
                <a:cubicBezTo>
                  <a:pt x="-23883" y="1069346"/>
                  <a:pt x="-26756" y="681564"/>
                  <a:pt x="62794" y="50736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60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6B0B310E-A16B-4C47-B0A2-D93DA00A8D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78155" y="2609103"/>
            <a:ext cx="1634428" cy="1639795"/>
          </a:xfrm>
          <a:custGeom>
            <a:avLst/>
            <a:gdLst>
              <a:gd name="connsiteX0" fmla="*/ 0 w 1152513"/>
              <a:gd name="connsiteY0" fmla="*/ 577148 h 1154296"/>
              <a:gd name="connsiteX1" fmla="*/ 576257 w 1152513"/>
              <a:gd name="connsiteY1" fmla="*/ 0 h 1154296"/>
              <a:gd name="connsiteX2" fmla="*/ 1152514 w 1152513"/>
              <a:gd name="connsiteY2" fmla="*/ 577148 h 1154296"/>
              <a:gd name="connsiteX3" fmla="*/ 576257 w 1152513"/>
              <a:gd name="connsiteY3" fmla="*/ 1154296 h 1154296"/>
              <a:gd name="connsiteX4" fmla="*/ 0 w 1152513"/>
              <a:gd name="connsiteY4" fmla="*/ 577148 h 1154296"/>
              <a:gd name="connsiteX0" fmla="*/ 263 w 1152777"/>
              <a:gd name="connsiteY0" fmla="*/ 795512 h 1372660"/>
              <a:gd name="connsiteX1" fmla="*/ 635660 w 1152777"/>
              <a:gd name="connsiteY1" fmla="*/ 0 h 1372660"/>
              <a:gd name="connsiteX2" fmla="*/ 1152777 w 1152777"/>
              <a:gd name="connsiteY2" fmla="*/ 795512 h 1372660"/>
              <a:gd name="connsiteX3" fmla="*/ 576520 w 1152777"/>
              <a:gd name="connsiteY3" fmla="*/ 1372660 h 1372660"/>
              <a:gd name="connsiteX4" fmla="*/ 263 w 1152777"/>
              <a:gd name="connsiteY4" fmla="*/ 795512 h 1372660"/>
              <a:gd name="connsiteX0" fmla="*/ 263 w 1152777"/>
              <a:gd name="connsiteY0" fmla="*/ 803338 h 1380486"/>
              <a:gd name="connsiteX1" fmla="*/ 635660 w 1152777"/>
              <a:gd name="connsiteY1" fmla="*/ 7826 h 1380486"/>
              <a:gd name="connsiteX2" fmla="*/ 1152777 w 1152777"/>
              <a:gd name="connsiteY2" fmla="*/ 803338 h 1380486"/>
              <a:gd name="connsiteX3" fmla="*/ 576520 w 1152777"/>
              <a:gd name="connsiteY3" fmla="*/ 1380486 h 1380486"/>
              <a:gd name="connsiteX4" fmla="*/ 263 w 1152777"/>
              <a:gd name="connsiteY4" fmla="*/ 803338 h 1380486"/>
              <a:gd name="connsiteX0" fmla="*/ 1292 w 1153806"/>
              <a:gd name="connsiteY0" fmla="*/ 776299 h 1353447"/>
              <a:gd name="connsiteX1" fmla="*/ 714026 w 1153806"/>
              <a:gd name="connsiteY1" fmla="*/ 8082 h 1353447"/>
              <a:gd name="connsiteX2" fmla="*/ 1153806 w 1153806"/>
              <a:gd name="connsiteY2" fmla="*/ 776299 h 1353447"/>
              <a:gd name="connsiteX3" fmla="*/ 577549 w 1153806"/>
              <a:gd name="connsiteY3" fmla="*/ 1353447 h 1353447"/>
              <a:gd name="connsiteX4" fmla="*/ 1292 w 1153806"/>
              <a:gd name="connsiteY4" fmla="*/ 776299 h 1353447"/>
              <a:gd name="connsiteX0" fmla="*/ 77071 w 1229585"/>
              <a:gd name="connsiteY0" fmla="*/ 776206 h 1303312"/>
              <a:gd name="connsiteX1" fmla="*/ 789805 w 1229585"/>
              <a:gd name="connsiteY1" fmla="*/ 7989 h 1303312"/>
              <a:gd name="connsiteX2" fmla="*/ 1229585 w 1229585"/>
              <a:gd name="connsiteY2" fmla="*/ 776206 h 1303312"/>
              <a:gd name="connsiteX3" fmla="*/ 234797 w 1229585"/>
              <a:gd name="connsiteY3" fmla="*/ 1303312 h 1303312"/>
              <a:gd name="connsiteX4" fmla="*/ 77071 w 1229585"/>
              <a:gd name="connsiteY4" fmla="*/ 776206 h 1303312"/>
              <a:gd name="connsiteX0" fmla="*/ 39619 w 1082951"/>
              <a:gd name="connsiteY0" fmla="*/ 770235 h 1315482"/>
              <a:gd name="connsiteX1" fmla="*/ 752353 w 1082951"/>
              <a:gd name="connsiteY1" fmla="*/ 2018 h 1315482"/>
              <a:gd name="connsiteX2" fmla="*/ 1082951 w 1082951"/>
              <a:gd name="connsiteY2" fmla="*/ 1015894 h 1315482"/>
              <a:gd name="connsiteX3" fmla="*/ 197345 w 1082951"/>
              <a:gd name="connsiteY3" fmla="*/ 1297341 h 1315482"/>
              <a:gd name="connsiteX4" fmla="*/ 39619 w 1082951"/>
              <a:gd name="connsiteY4" fmla="*/ 770235 h 1315482"/>
              <a:gd name="connsiteX0" fmla="*/ 74802 w 995304"/>
              <a:gd name="connsiteY0" fmla="*/ 650660 h 1327521"/>
              <a:gd name="connsiteX1" fmla="*/ 664706 w 995304"/>
              <a:gd name="connsiteY1" fmla="*/ 5273 h 1327521"/>
              <a:gd name="connsiteX2" fmla="*/ 995304 w 995304"/>
              <a:gd name="connsiteY2" fmla="*/ 1019149 h 1327521"/>
              <a:gd name="connsiteX3" fmla="*/ 109698 w 995304"/>
              <a:gd name="connsiteY3" fmla="*/ 1300596 h 1327521"/>
              <a:gd name="connsiteX4" fmla="*/ 74802 w 995304"/>
              <a:gd name="connsiteY4" fmla="*/ 650660 h 1327521"/>
              <a:gd name="connsiteX0" fmla="*/ 112878 w 1302864"/>
              <a:gd name="connsiteY0" fmla="*/ 502126 h 1178987"/>
              <a:gd name="connsiteX1" fmla="*/ 1266890 w 1302864"/>
              <a:gd name="connsiteY1" fmla="*/ 6865 h 1178987"/>
              <a:gd name="connsiteX2" fmla="*/ 1033380 w 1302864"/>
              <a:gd name="connsiteY2" fmla="*/ 870615 h 1178987"/>
              <a:gd name="connsiteX3" fmla="*/ 147774 w 1302864"/>
              <a:gd name="connsiteY3" fmla="*/ 1152062 h 1178987"/>
              <a:gd name="connsiteX4" fmla="*/ 112878 w 1302864"/>
              <a:gd name="connsiteY4" fmla="*/ 502126 h 1178987"/>
              <a:gd name="connsiteX0" fmla="*/ 112878 w 1331116"/>
              <a:gd name="connsiteY0" fmla="*/ 502126 h 1162495"/>
              <a:gd name="connsiteX1" fmla="*/ 1266890 w 1331116"/>
              <a:gd name="connsiteY1" fmla="*/ 6865 h 1162495"/>
              <a:gd name="connsiteX2" fmla="*/ 1167298 w 1331116"/>
              <a:gd name="connsiteY2" fmla="*/ 443497 h 1162495"/>
              <a:gd name="connsiteX3" fmla="*/ 1033380 w 1331116"/>
              <a:gd name="connsiteY3" fmla="*/ 870615 h 1162495"/>
              <a:gd name="connsiteX4" fmla="*/ 147774 w 1331116"/>
              <a:gd name="connsiteY4" fmla="*/ 1152062 h 1162495"/>
              <a:gd name="connsiteX5" fmla="*/ 112878 w 1331116"/>
              <a:gd name="connsiteY5" fmla="*/ 502126 h 1162495"/>
              <a:gd name="connsiteX0" fmla="*/ 112878 w 1346202"/>
              <a:gd name="connsiteY0" fmla="*/ 495423 h 1155792"/>
              <a:gd name="connsiteX1" fmla="*/ 1266890 w 1346202"/>
              <a:gd name="connsiteY1" fmla="*/ 162 h 1155792"/>
              <a:gd name="connsiteX2" fmla="*/ 1221889 w 1346202"/>
              <a:gd name="connsiteY2" fmla="*/ 445892 h 1155792"/>
              <a:gd name="connsiteX3" fmla="*/ 1033380 w 1346202"/>
              <a:gd name="connsiteY3" fmla="*/ 863912 h 1155792"/>
              <a:gd name="connsiteX4" fmla="*/ 147774 w 1346202"/>
              <a:gd name="connsiteY4" fmla="*/ 1145359 h 1155792"/>
              <a:gd name="connsiteX5" fmla="*/ 112878 w 1346202"/>
              <a:gd name="connsiteY5" fmla="*/ 495423 h 1155792"/>
              <a:gd name="connsiteX0" fmla="*/ 100727 w 1334051"/>
              <a:gd name="connsiteY0" fmla="*/ 495423 h 1213647"/>
              <a:gd name="connsiteX1" fmla="*/ 1254739 w 1334051"/>
              <a:gd name="connsiteY1" fmla="*/ 162 h 1213647"/>
              <a:gd name="connsiteX2" fmla="*/ 1209738 w 1334051"/>
              <a:gd name="connsiteY2" fmla="*/ 445892 h 1213647"/>
              <a:gd name="connsiteX3" fmla="*/ 775570 w 1334051"/>
              <a:gd name="connsiteY3" fmla="*/ 1114121 h 1213647"/>
              <a:gd name="connsiteX4" fmla="*/ 135623 w 1334051"/>
              <a:gd name="connsiteY4" fmla="*/ 1145359 h 1213647"/>
              <a:gd name="connsiteX5" fmla="*/ 100727 w 1334051"/>
              <a:gd name="connsiteY5" fmla="*/ 495423 h 1213647"/>
              <a:gd name="connsiteX0" fmla="*/ 100727 w 1324823"/>
              <a:gd name="connsiteY0" fmla="*/ 496541 h 1214765"/>
              <a:gd name="connsiteX1" fmla="*/ 1254739 w 1324823"/>
              <a:gd name="connsiteY1" fmla="*/ 1280 h 1214765"/>
              <a:gd name="connsiteX2" fmla="*/ 1177893 w 1324823"/>
              <a:gd name="connsiteY2" fmla="*/ 642628 h 1214765"/>
              <a:gd name="connsiteX3" fmla="*/ 775570 w 1324823"/>
              <a:gd name="connsiteY3" fmla="*/ 1115239 h 1214765"/>
              <a:gd name="connsiteX4" fmla="*/ 135623 w 1324823"/>
              <a:gd name="connsiteY4" fmla="*/ 1146477 h 1214765"/>
              <a:gd name="connsiteX5" fmla="*/ 100727 w 1324823"/>
              <a:gd name="connsiteY5" fmla="*/ 496541 h 1214765"/>
              <a:gd name="connsiteX0" fmla="*/ 100727 w 1300846"/>
              <a:gd name="connsiteY0" fmla="*/ 504810 h 1223034"/>
              <a:gd name="connsiteX1" fmla="*/ 431815 w 1300846"/>
              <a:gd name="connsiteY1" fmla="*/ 282407 h 1223034"/>
              <a:gd name="connsiteX2" fmla="*/ 1254739 w 1300846"/>
              <a:gd name="connsiteY2" fmla="*/ 9549 h 1223034"/>
              <a:gd name="connsiteX3" fmla="*/ 1177893 w 1300846"/>
              <a:gd name="connsiteY3" fmla="*/ 650897 h 1223034"/>
              <a:gd name="connsiteX4" fmla="*/ 775570 w 1300846"/>
              <a:gd name="connsiteY4" fmla="*/ 1123508 h 1223034"/>
              <a:gd name="connsiteX5" fmla="*/ 135623 w 1300846"/>
              <a:gd name="connsiteY5" fmla="*/ 1154746 h 1223034"/>
              <a:gd name="connsiteX6" fmla="*/ 100727 w 1300846"/>
              <a:gd name="connsiteY6" fmla="*/ 504810 h 1223034"/>
              <a:gd name="connsiteX0" fmla="*/ 50694 w 1242678"/>
              <a:gd name="connsiteY0" fmla="*/ 515417 h 1233641"/>
              <a:gd name="connsiteX1" fmla="*/ 495513 w 1242678"/>
              <a:gd name="connsiteY1" fmla="*/ 192931 h 1233641"/>
              <a:gd name="connsiteX2" fmla="*/ 1204706 w 1242678"/>
              <a:gd name="connsiteY2" fmla="*/ 20156 h 1233641"/>
              <a:gd name="connsiteX3" fmla="*/ 1127860 w 1242678"/>
              <a:gd name="connsiteY3" fmla="*/ 661504 h 1233641"/>
              <a:gd name="connsiteX4" fmla="*/ 725537 w 1242678"/>
              <a:gd name="connsiteY4" fmla="*/ 1134115 h 1233641"/>
              <a:gd name="connsiteX5" fmla="*/ 85590 w 1242678"/>
              <a:gd name="connsiteY5" fmla="*/ 1165353 h 1233641"/>
              <a:gd name="connsiteX6" fmla="*/ 50694 w 1242678"/>
              <a:gd name="connsiteY6" fmla="*/ 515417 h 1233641"/>
              <a:gd name="connsiteX0" fmla="*/ 59017 w 1242322"/>
              <a:gd name="connsiteY0" fmla="*/ 526218 h 1244442"/>
              <a:gd name="connsiteX1" fmla="*/ 626666 w 1242322"/>
              <a:gd name="connsiteY1" fmla="*/ 144592 h 1244442"/>
              <a:gd name="connsiteX2" fmla="*/ 1213029 w 1242322"/>
              <a:gd name="connsiteY2" fmla="*/ 30957 h 1244442"/>
              <a:gd name="connsiteX3" fmla="*/ 1136183 w 1242322"/>
              <a:gd name="connsiteY3" fmla="*/ 672305 h 1244442"/>
              <a:gd name="connsiteX4" fmla="*/ 733860 w 1242322"/>
              <a:gd name="connsiteY4" fmla="*/ 1144916 h 1244442"/>
              <a:gd name="connsiteX5" fmla="*/ 93913 w 1242322"/>
              <a:gd name="connsiteY5" fmla="*/ 1176154 h 1244442"/>
              <a:gd name="connsiteX6" fmla="*/ 59017 w 1242322"/>
              <a:gd name="connsiteY6" fmla="*/ 526218 h 1244442"/>
              <a:gd name="connsiteX0" fmla="*/ 59017 w 1242322"/>
              <a:gd name="connsiteY0" fmla="*/ 563665 h 1281889"/>
              <a:gd name="connsiteX1" fmla="*/ 626666 w 1242322"/>
              <a:gd name="connsiteY1" fmla="*/ 182039 h 1281889"/>
              <a:gd name="connsiteX2" fmla="*/ 1213029 w 1242322"/>
              <a:gd name="connsiteY2" fmla="*/ 68404 h 1281889"/>
              <a:gd name="connsiteX3" fmla="*/ 1136183 w 1242322"/>
              <a:gd name="connsiteY3" fmla="*/ 709752 h 1281889"/>
              <a:gd name="connsiteX4" fmla="*/ 733860 w 1242322"/>
              <a:gd name="connsiteY4" fmla="*/ 1182363 h 1281889"/>
              <a:gd name="connsiteX5" fmla="*/ 93913 w 1242322"/>
              <a:gd name="connsiteY5" fmla="*/ 1213601 h 1281889"/>
              <a:gd name="connsiteX6" fmla="*/ 59017 w 1242322"/>
              <a:gd name="connsiteY6" fmla="*/ 563665 h 1281889"/>
              <a:gd name="connsiteX0" fmla="*/ 61248 w 1244553"/>
              <a:gd name="connsiteY0" fmla="*/ 563665 h 1290104"/>
              <a:gd name="connsiteX1" fmla="*/ 628897 w 1244553"/>
              <a:gd name="connsiteY1" fmla="*/ 182039 h 1290104"/>
              <a:gd name="connsiteX2" fmla="*/ 1215260 w 1244553"/>
              <a:gd name="connsiteY2" fmla="*/ 68404 h 1290104"/>
              <a:gd name="connsiteX3" fmla="*/ 1138414 w 1244553"/>
              <a:gd name="connsiteY3" fmla="*/ 709752 h 1290104"/>
              <a:gd name="connsiteX4" fmla="*/ 736091 w 1244553"/>
              <a:gd name="connsiteY4" fmla="*/ 1182363 h 1290104"/>
              <a:gd name="connsiteX5" fmla="*/ 91594 w 1244553"/>
              <a:gd name="connsiteY5" fmla="*/ 1227249 h 1290104"/>
              <a:gd name="connsiteX6" fmla="*/ 61248 w 1244553"/>
              <a:gd name="connsiteY6" fmla="*/ 563665 h 1290104"/>
              <a:gd name="connsiteX0" fmla="*/ 62794 w 1246099"/>
              <a:gd name="connsiteY0" fmla="*/ 563665 h 1286149"/>
              <a:gd name="connsiteX1" fmla="*/ 630443 w 1246099"/>
              <a:gd name="connsiteY1" fmla="*/ 182039 h 1286149"/>
              <a:gd name="connsiteX2" fmla="*/ 1216806 w 1246099"/>
              <a:gd name="connsiteY2" fmla="*/ 68404 h 1286149"/>
              <a:gd name="connsiteX3" fmla="*/ 1139960 w 1246099"/>
              <a:gd name="connsiteY3" fmla="*/ 709752 h 1286149"/>
              <a:gd name="connsiteX4" fmla="*/ 764932 w 1246099"/>
              <a:gd name="connsiteY4" fmla="*/ 1173265 h 1286149"/>
              <a:gd name="connsiteX5" fmla="*/ 93140 w 1246099"/>
              <a:gd name="connsiteY5" fmla="*/ 1227249 h 1286149"/>
              <a:gd name="connsiteX6" fmla="*/ 62794 w 1246099"/>
              <a:gd name="connsiteY6" fmla="*/ 563665 h 1286149"/>
              <a:gd name="connsiteX0" fmla="*/ 62794 w 1223639"/>
              <a:gd name="connsiteY0" fmla="*/ 458874 h 1181358"/>
              <a:gd name="connsiteX1" fmla="*/ 630443 w 1223639"/>
              <a:gd name="connsiteY1" fmla="*/ 77248 h 1181358"/>
              <a:gd name="connsiteX2" fmla="*/ 1189510 w 1223639"/>
              <a:gd name="connsiteY2" fmla="*/ 318454 h 1181358"/>
              <a:gd name="connsiteX3" fmla="*/ 1139960 w 1223639"/>
              <a:gd name="connsiteY3" fmla="*/ 604961 h 1181358"/>
              <a:gd name="connsiteX4" fmla="*/ 764932 w 1223639"/>
              <a:gd name="connsiteY4" fmla="*/ 1068474 h 1181358"/>
              <a:gd name="connsiteX5" fmla="*/ 93140 w 1223639"/>
              <a:gd name="connsiteY5" fmla="*/ 1122458 h 1181358"/>
              <a:gd name="connsiteX6" fmla="*/ 62794 w 1223639"/>
              <a:gd name="connsiteY6" fmla="*/ 458874 h 1181358"/>
              <a:gd name="connsiteX0" fmla="*/ 62794 w 1214113"/>
              <a:gd name="connsiteY0" fmla="*/ 469261 h 1191745"/>
              <a:gd name="connsiteX1" fmla="*/ 630443 w 1214113"/>
              <a:gd name="connsiteY1" fmla="*/ 87635 h 1191745"/>
              <a:gd name="connsiteX2" fmla="*/ 1189510 w 1214113"/>
              <a:gd name="connsiteY2" fmla="*/ 328841 h 1191745"/>
              <a:gd name="connsiteX3" fmla="*/ 1139960 w 1214113"/>
              <a:gd name="connsiteY3" fmla="*/ 615348 h 1191745"/>
              <a:gd name="connsiteX4" fmla="*/ 764932 w 1214113"/>
              <a:gd name="connsiteY4" fmla="*/ 1078861 h 1191745"/>
              <a:gd name="connsiteX5" fmla="*/ 93140 w 1214113"/>
              <a:gd name="connsiteY5" fmla="*/ 1132845 h 1191745"/>
              <a:gd name="connsiteX6" fmla="*/ 62794 w 1214113"/>
              <a:gd name="connsiteY6" fmla="*/ 469261 h 1191745"/>
              <a:gd name="connsiteX0" fmla="*/ 62794 w 1225001"/>
              <a:gd name="connsiteY0" fmla="*/ 485121 h 1207605"/>
              <a:gd name="connsiteX1" fmla="*/ 630443 w 1225001"/>
              <a:gd name="connsiteY1" fmla="*/ 103495 h 1207605"/>
              <a:gd name="connsiteX2" fmla="*/ 1203158 w 1225001"/>
              <a:gd name="connsiteY2" fmla="*/ 262814 h 1207605"/>
              <a:gd name="connsiteX3" fmla="*/ 1139960 w 1225001"/>
              <a:gd name="connsiteY3" fmla="*/ 631208 h 1207605"/>
              <a:gd name="connsiteX4" fmla="*/ 764932 w 1225001"/>
              <a:gd name="connsiteY4" fmla="*/ 1094721 h 1207605"/>
              <a:gd name="connsiteX5" fmla="*/ 93140 w 1225001"/>
              <a:gd name="connsiteY5" fmla="*/ 1148705 h 1207605"/>
              <a:gd name="connsiteX6" fmla="*/ 62794 w 1225001"/>
              <a:gd name="connsiteY6" fmla="*/ 485121 h 1207605"/>
              <a:gd name="connsiteX0" fmla="*/ 62794 w 1213156"/>
              <a:gd name="connsiteY0" fmla="*/ 488782 h 1211266"/>
              <a:gd name="connsiteX1" fmla="*/ 630443 w 1213156"/>
              <a:gd name="connsiteY1" fmla="*/ 107156 h 1211266"/>
              <a:gd name="connsiteX2" fmla="*/ 1203158 w 1213156"/>
              <a:gd name="connsiteY2" fmla="*/ 266475 h 1211266"/>
              <a:gd name="connsiteX3" fmla="*/ 1139960 w 1213156"/>
              <a:gd name="connsiteY3" fmla="*/ 634869 h 1211266"/>
              <a:gd name="connsiteX4" fmla="*/ 764932 w 1213156"/>
              <a:gd name="connsiteY4" fmla="*/ 1098382 h 1211266"/>
              <a:gd name="connsiteX5" fmla="*/ 93140 w 1213156"/>
              <a:gd name="connsiteY5" fmla="*/ 1152366 h 1211266"/>
              <a:gd name="connsiteX6" fmla="*/ 62794 w 1213156"/>
              <a:gd name="connsiteY6" fmla="*/ 488782 h 1211266"/>
              <a:gd name="connsiteX0" fmla="*/ 62794 w 1213156"/>
              <a:gd name="connsiteY0" fmla="*/ 488782 h 1211266"/>
              <a:gd name="connsiteX1" fmla="*/ 630443 w 1213156"/>
              <a:gd name="connsiteY1" fmla="*/ 107156 h 1211266"/>
              <a:gd name="connsiteX2" fmla="*/ 1203158 w 1213156"/>
              <a:gd name="connsiteY2" fmla="*/ 266475 h 1211266"/>
              <a:gd name="connsiteX3" fmla="*/ 1139960 w 1213156"/>
              <a:gd name="connsiteY3" fmla="*/ 634869 h 1211266"/>
              <a:gd name="connsiteX4" fmla="*/ 764932 w 1213156"/>
              <a:gd name="connsiteY4" fmla="*/ 1098382 h 1211266"/>
              <a:gd name="connsiteX5" fmla="*/ 93140 w 1213156"/>
              <a:gd name="connsiteY5" fmla="*/ 1152366 h 1211266"/>
              <a:gd name="connsiteX6" fmla="*/ 62794 w 1213156"/>
              <a:gd name="connsiteY6" fmla="*/ 488782 h 1211266"/>
              <a:gd name="connsiteX0" fmla="*/ 62794 w 1221040"/>
              <a:gd name="connsiteY0" fmla="*/ 541220 h 1263704"/>
              <a:gd name="connsiteX1" fmla="*/ 630443 w 1221040"/>
              <a:gd name="connsiteY1" fmla="*/ 159594 h 1263704"/>
              <a:gd name="connsiteX2" fmla="*/ 1203158 w 1221040"/>
              <a:gd name="connsiteY2" fmla="*/ 318913 h 1263704"/>
              <a:gd name="connsiteX3" fmla="*/ 1139960 w 1221040"/>
              <a:gd name="connsiteY3" fmla="*/ 687307 h 1263704"/>
              <a:gd name="connsiteX4" fmla="*/ 764932 w 1221040"/>
              <a:gd name="connsiteY4" fmla="*/ 1150820 h 1263704"/>
              <a:gd name="connsiteX5" fmla="*/ 93140 w 1221040"/>
              <a:gd name="connsiteY5" fmla="*/ 1204804 h 1263704"/>
              <a:gd name="connsiteX6" fmla="*/ 62794 w 1221040"/>
              <a:gd name="connsiteY6" fmla="*/ 541220 h 1263704"/>
              <a:gd name="connsiteX0" fmla="*/ 62794 w 1222603"/>
              <a:gd name="connsiteY0" fmla="*/ 518522 h 1241006"/>
              <a:gd name="connsiteX1" fmla="*/ 630443 w 1222603"/>
              <a:gd name="connsiteY1" fmla="*/ 136896 h 1241006"/>
              <a:gd name="connsiteX2" fmla="*/ 1203158 w 1222603"/>
              <a:gd name="connsiteY2" fmla="*/ 296215 h 1241006"/>
              <a:gd name="connsiteX3" fmla="*/ 1139960 w 1222603"/>
              <a:gd name="connsiteY3" fmla="*/ 664609 h 1241006"/>
              <a:gd name="connsiteX4" fmla="*/ 764932 w 1222603"/>
              <a:gd name="connsiteY4" fmla="*/ 1128122 h 1241006"/>
              <a:gd name="connsiteX5" fmla="*/ 93140 w 1222603"/>
              <a:gd name="connsiteY5" fmla="*/ 1182106 h 1241006"/>
              <a:gd name="connsiteX6" fmla="*/ 62794 w 1222603"/>
              <a:gd name="connsiteY6" fmla="*/ 518522 h 1241006"/>
              <a:gd name="connsiteX0" fmla="*/ 62794 w 1222603"/>
              <a:gd name="connsiteY0" fmla="*/ 507375 h 1229859"/>
              <a:gd name="connsiteX1" fmla="*/ 630443 w 1222603"/>
              <a:gd name="connsiteY1" fmla="*/ 125749 h 1229859"/>
              <a:gd name="connsiteX2" fmla="*/ 1203158 w 1222603"/>
              <a:gd name="connsiteY2" fmla="*/ 285068 h 1229859"/>
              <a:gd name="connsiteX3" fmla="*/ 1139960 w 1222603"/>
              <a:gd name="connsiteY3" fmla="*/ 653462 h 1229859"/>
              <a:gd name="connsiteX4" fmla="*/ 764932 w 1222603"/>
              <a:gd name="connsiteY4" fmla="*/ 1116975 h 1229859"/>
              <a:gd name="connsiteX5" fmla="*/ 93140 w 1222603"/>
              <a:gd name="connsiteY5" fmla="*/ 1170959 h 1229859"/>
              <a:gd name="connsiteX6" fmla="*/ 62794 w 1222603"/>
              <a:gd name="connsiteY6" fmla="*/ 507375 h 1229859"/>
              <a:gd name="connsiteX0" fmla="*/ 62794 w 1225094"/>
              <a:gd name="connsiteY0" fmla="*/ 501864 h 1224348"/>
              <a:gd name="connsiteX1" fmla="*/ 630443 w 1225094"/>
              <a:gd name="connsiteY1" fmla="*/ 120238 h 1224348"/>
              <a:gd name="connsiteX2" fmla="*/ 1203158 w 1225094"/>
              <a:gd name="connsiteY2" fmla="*/ 279557 h 1224348"/>
              <a:gd name="connsiteX3" fmla="*/ 1139960 w 1225094"/>
              <a:gd name="connsiteY3" fmla="*/ 647951 h 1224348"/>
              <a:gd name="connsiteX4" fmla="*/ 764932 w 1225094"/>
              <a:gd name="connsiteY4" fmla="*/ 1111464 h 1224348"/>
              <a:gd name="connsiteX5" fmla="*/ 93140 w 1225094"/>
              <a:gd name="connsiteY5" fmla="*/ 1165448 h 1224348"/>
              <a:gd name="connsiteX6" fmla="*/ 62794 w 1225094"/>
              <a:gd name="connsiteY6" fmla="*/ 501864 h 1224348"/>
              <a:gd name="connsiteX0" fmla="*/ 62794 w 1224302"/>
              <a:gd name="connsiteY0" fmla="*/ 512154 h 1234638"/>
              <a:gd name="connsiteX1" fmla="*/ 630443 w 1224302"/>
              <a:gd name="connsiteY1" fmla="*/ 130528 h 1234638"/>
              <a:gd name="connsiteX2" fmla="*/ 1203158 w 1224302"/>
              <a:gd name="connsiteY2" fmla="*/ 289847 h 1234638"/>
              <a:gd name="connsiteX3" fmla="*/ 1139960 w 1224302"/>
              <a:gd name="connsiteY3" fmla="*/ 658241 h 1234638"/>
              <a:gd name="connsiteX4" fmla="*/ 764932 w 1224302"/>
              <a:gd name="connsiteY4" fmla="*/ 1121754 h 1234638"/>
              <a:gd name="connsiteX5" fmla="*/ 93140 w 1224302"/>
              <a:gd name="connsiteY5" fmla="*/ 1175738 h 1234638"/>
              <a:gd name="connsiteX6" fmla="*/ 62794 w 1224302"/>
              <a:gd name="connsiteY6" fmla="*/ 512154 h 1234638"/>
              <a:gd name="connsiteX0" fmla="*/ 62794 w 1228894"/>
              <a:gd name="connsiteY0" fmla="*/ 512154 h 1234638"/>
              <a:gd name="connsiteX1" fmla="*/ 630443 w 1228894"/>
              <a:gd name="connsiteY1" fmla="*/ 130528 h 1234638"/>
              <a:gd name="connsiteX2" fmla="*/ 1208945 w 1228894"/>
              <a:gd name="connsiteY2" fmla="*/ 289847 h 1234638"/>
              <a:gd name="connsiteX3" fmla="*/ 1139960 w 1228894"/>
              <a:gd name="connsiteY3" fmla="*/ 658241 h 1234638"/>
              <a:gd name="connsiteX4" fmla="*/ 764932 w 1228894"/>
              <a:gd name="connsiteY4" fmla="*/ 1121754 h 1234638"/>
              <a:gd name="connsiteX5" fmla="*/ 93140 w 1228894"/>
              <a:gd name="connsiteY5" fmla="*/ 1175738 h 1234638"/>
              <a:gd name="connsiteX6" fmla="*/ 62794 w 1228894"/>
              <a:gd name="connsiteY6" fmla="*/ 512154 h 1234638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35243"/>
              <a:gd name="connsiteY0" fmla="*/ 516059 h 1238543"/>
              <a:gd name="connsiteX1" fmla="*/ 630443 w 1235243"/>
              <a:gd name="connsiteY1" fmla="*/ 134433 h 1238543"/>
              <a:gd name="connsiteX2" fmla="*/ 1208945 w 1235243"/>
              <a:gd name="connsiteY2" fmla="*/ 293752 h 1238543"/>
              <a:gd name="connsiteX3" fmla="*/ 1139960 w 1235243"/>
              <a:gd name="connsiteY3" fmla="*/ 662146 h 1238543"/>
              <a:gd name="connsiteX4" fmla="*/ 764932 w 1235243"/>
              <a:gd name="connsiteY4" fmla="*/ 1125659 h 1238543"/>
              <a:gd name="connsiteX5" fmla="*/ 93140 w 1235243"/>
              <a:gd name="connsiteY5" fmla="*/ 1179643 h 1238543"/>
              <a:gd name="connsiteX6" fmla="*/ 62794 w 1235243"/>
              <a:gd name="connsiteY6" fmla="*/ 516059 h 1238543"/>
              <a:gd name="connsiteX0" fmla="*/ 62794 w 1262805"/>
              <a:gd name="connsiteY0" fmla="*/ 513209 h 1235693"/>
              <a:gd name="connsiteX1" fmla="*/ 630443 w 1262805"/>
              <a:gd name="connsiteY1" fmla="*/ 131583 h 1235693"/>
              <a:gd name="connsiteX2" fmla="*/ 1219812 w 1262805"/>
              <a:gd name="connsiteY2" fmla="*/ 5847 h 1235693"/>
              <a:gd name="connsiteX3" fmla="*/ 1208945 w 1262805"/>
              <a:gd name="connsiteY3" fmla="*/ 290902 h 1235693"/>
              <a:gd name="connsiteX4" fmla="*/ 1139960 w 1262805"/>
              <a:gd name="connsiteY4" fmla="*/ 659296 h 1235693"/>
              <a:gd name="connsiteX5" fmla="*/ 764932 w 1262805"/>
              <a:gd name="connsiteY5" fmla="*/ 1122809 h 1235693"/>
              <a:gd name="connsiteX6" fmla="*/ 93140 w 1262805"/>
              <a:gd name="connsiteY6" fmla="*/ 1176793 h 1235693"/>
              <a:gd name="connsiteX7" fmla="*/ 62794 w 1262805"/>
              <a:gd name="connsiteY7" fmla="*/ 513209 h 1235693"/>
              <a:gd name="connsiteX0" fmla="*/ 62794 w 1220058"/>
              <a:gd name="connsiteY0" fmla="*/ 513209 h 1235693"/>
              <a:gd name="connsiteX1" fmla="*/ 630443 w 1220058"/>
              <a:gd name="connsiteY1" fmla="*/ 131583 h 1235693"/>
              <a:gd name="connsiteX2" fmla="*/ 1219812 w 1220058"/>
              <a:gd name="connsiteY2" fmla="*/ 5847 h 1235693"/>
              <a:gd name="connsiteX3" fmla="*/ 1208945 w 1220058"/>
              <a:gd name="connsiteY3" fmla="*/ 290902 h 1235693"/>
              <a:gd name="connsiteX4" fmla="*/ 1139960 w 1220058"/>
              <a:gd name="connsiteY4" fmla="*/ 659296 h 1235693"/>
              <a:gd name="connsiteX5" fmla="*/ 764932 w 1220058"/>
              <a:gd name="connsiteY5" fmla="*/ 1122809 h 1235693"/>
              <a:gd name="connsiteX6" fmla="*/ 93140 w 1220058"/>
              <a:gd name="connsiteY6" fmla="*/ 1176793 h 1235693"/>
              <a:gd name="connsiteX7" fmla="*/ 62794 w 1220058"/>
              <a:gd name="connsiteY7" fmla="*/ 513209 h 1235693"/>
              <a:gd name="connsiteX0" fmla="*/ 62794 w 1220058"/>
              <a:gd name="connsiteY0" fmla="*/ 507362 h 1229846"/>
              <a:gd name="connsiteX1" fmla="*/ 630443 w 1220058"/>
              <a:gd name="connsiteY1" fmla="*/ 125736 h 1229846"/>
              <a:gd name="connsiteX2" fmla="*/ 1219812 w 1220058"/>
              <a:gd name="connsiteY2" fmla="*/ 0 h 1229846"/>
              <a:gd name="connsiteX3" fmla="*/ 1208945 w 1220058"/>
              <a:gd name="connsiteY3" fmla="*/ 285055 h 1229846"/>
              <a:gd name="connsiteX4" fmla="*/ 1139960 w 1220058"/>
              <a:gd name="connsiteY4" fmla="*/ 653449 h 1229846"/>
              <a:gd name="connsiteX5" fmla="*/ 764932 w 1220058"/>
              <a:gd name="connsiteY5" fmla="*/ 1116962 h 1229846"/>
              <a:gd name="connsiteX6" fmla="*/ 93140 w 1220058"/>
              <a:gd name="connsiteY6" fmla="*/ 1170946 h 1229846"/>
              <a:gd name="connsiteX7" fmla="*/ 62794 w 1220058"/>
              <a:gd name="connsiteY7" fmla="*/ 507362 h 1229846"/>
              <a:gd name="connsiteX0" fmla="*/ 62794 w 1225379"/>
              <a:gd name="connsiteY0" fmla="*/ 507362 h 1229846"/>
              <a:gd name="connsiteX1" fmla="*/ 630443 w 1225379"/>
              <a:gd name="connsiteY1" fmla="*/ 125736 h 1229846"/>
              <a:gd name="connsiteX2" fmla="*/ 1219812 w 1225379"/>
              <a:gd name="connsiteY2" fmla="*/ 0 h 1229846"/>
              <a:gd name="connsiteX3" fmla="*/ 1208945 w 1225379"/>
              <a:gd name="connsiteY3" fmla="*/ 285055 h 1229846"/>
              <a:gd name="connsiteX4" fmla="*/ 1139960 w 1225379"/>
              <a:gd name="connsiteY4" fmla="*/ 653449 h 1229846"/>
              <a:gd name="connsiteX5" fmla="*/ 764932 w 1225379"/>
              <a:gd name="connsiteY5" fmla="*/ 1116962 h 1229846"/>
              <a:gd name="connsiteX6" fmla="*/ 93140 w 1225379"/>
              <a:gd name="connsiteY6" fmla="*/ 1170946 h 1229846"/>
              <a:gd name="connsiteX7" fmla="*/ 62794 w 1225379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  <a:gd name="connsiteX0" fmla="*/ 62794 w 1225821"/>
              <a:gd name="connsiteY0" fmla="*/ 507362 h 1229846"/>
              <a:gd name="connsiteX1" fmla="*/ 630443 w 1225821"/>
              <a:gd name="connsiteY1" fmla="*/ 125736 h 1229846"/>
              <a:gd name="connsiteX2" fmla="*/ 1219812 w 1225821"/>
              <a:gd name="connsiteY2" fmla="*/ 0 h 1229846"/>
              <a:gd name="connsiteX3" fmla="*/ 1208945 w 1225821"/>
              <a:gd name="connsiteY3" fmla="*/ 285055 h 1229846"/>
              <a:gd name="connsiteX4" fmla="*/ 1127929 w 1225821"/>
              <a:gd name="connsiteY4" fmla="*/ 674074 h 1229846"/>
              <a:gd name="connsiteX5" fmla="*/ 764932 w 1225821"/>
              <a:gd name="connsiteY5" fmla="*/ 1116962 h 1229846"/>
              <a:gd name="connsiteX6" fmla="*/ 93140 w 1225821"/>
              <a:gd name="connsiteY6" fmla="*/ 1170946 h 1229846"/>
              <a:gd name="connsiteX7" fmla="*/ 62794 w 1225821"/>
              <a:gd name="connsiteY7" fmla="*/ 507362 h 12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821" h="1229846">
                <a:moveTo>
                  <a:pt x="62794" y="507362"/>
                </a:moveTo>
                <a:cubicBezTo>
                  <a:pt x="152344" y="333160"/>
                  <a:pt x="438108" y="208280"/>
                  <a:pt x="630443" y="125736"/>
                </a:cubicBezTo>
                <a:cubicBezTo>
                  <a:pt x="823279" y="41176"/>
                  <a:pt x="1125114" y="948"/>
                  <a:pt x="1219812" y="0"/>
                </a:cubicBezTo>
                <a:cubicBezTo>
                  <a:pt x="1232008" y="67804"/>
                  <a:pt x="1224259" y="172709"/>
                  <a:pt x="1208945" y="285055"/>
                </a:cubicBezTo>
                <a:cubicBezTo>
                  <a:pt x="1193631" y="397401"/>
                  <a:pt x="1141087" y="660070"/>
                  <a:pt x="1127929" y="674074"/>
                </a:cubicBezTo>
                <a:cubicBezTo>
                  <a:pt x="1089011" y="818032"/>
                  <a:pt x="934853" y="998868"/>
                  <a:pt x="764932" y="1116962"/>
                </a:cubicBezTo>
                <a:cubicBezTo>
                  <a:pt x="595011" y="1235056"/>
                  <a:pt x="210163" y="1272546"/>
                  <a:pt x="93140" y="1170946"/>
                </a:cubicBezTo>
                <a:cubicBezTo>
                  <a:pt x="-23883" y="1069346"/>
                  <a:pt x="-26756" y="681564"/>
                  <a:pt x="62794" y="507362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80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80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4E4D208D-FC16-4718-BBD3-1ABDD03F9B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5442" y="47154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9E589861-B99F-4A17-9941-9782101532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14810" y="47154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4" name="Segnaposto testo 21">
            <a:extLst>
              <a:ext uri="{FF2B5EF4-FFF2-40B4-BE49-F238E27FC236}">
                <a16:creationId xmlns:a16="http://schemas.microsoft.com/office/drawing/2014/main" id="{66B3084B-7BCE-4D4B-BE32-203EC5073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1330" y="46900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6" name="Segnaposto testo 7">
            <a:extLst>
              <a:ext uri="{FF2B5EF4-FFF2-40B4-BE49-F238E27FC236}">
                <a16:creationId xmlns:a16="http://schemas.microsoft.com/office/drawing/2014/main" id="{247491FC-FA7F-4A02-BEF5-2451FA3C3B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28" name="Segnaposto numero diapositiva 5">
            <a:extLst>
              <a:ext uri="{FF2B5EF4-FFF2-40B4-BE49-F238E27FC236}">
                <a16:creationId xmlns:a16="http://schemas.microsoft.com/office/drawing/2014/main" id="{C4171461-0B05-4311-A955-B0925108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AC82C16-9A99-48C4-9452-B488E92C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8CC5A386-0010-47E4-9A6D-94A7F4DC4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00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atteristiche princip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>
            <a:extLst>
              <a:ext uri="{FF2B5EF4-FFF2-40B4-BE49-F238E27FC236}">
                <a16:creationId xmlns:a16="http://schemas.microsoft.com/office/drawing/2014/main" id="{A480EF93-877D-4661-AC82-7D6F91342BB6}"/>
              </a:ext>
            </a:extLst>
          </p:cNvPr>
          <p:cNvSpPr/>
          <p:nvPr/>
        </p:nvSpPr>
        <p:spPr>
          <a:xfrm>
            <a:off x="8858258" y="2248579"/>
            <a:ext cx="2074217" cy="192391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E71ADFEE-BB55-4327-BB46-E4451BFA1645}"/>
              </a:ext>
            </a:extLst>
          </p:cNvPr>
          <p:cNvSpPr/>
          <p:nvPr/>
        </p:nvSpPr>
        <p:spPr>
          <a:xfrm>
            <a:off x="5102341" y="2248579"/>
            <a:ext cx="2074217" cy="192391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4E4D208D-FC16-4718-BBD3-1ABDD03F9B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5442" y="47154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3" name="Segnaposto testo 21">
            <a:extLst>
              <a:ext uri="{FF2B5EF4-FFF2-40B4-BE49-F238E27FC236}">
                <a16:creationId xmlns:a16="http://schemas.microsoft.com/office/drawing/2014/main" id="{9E589861-B99F-4A17-9941-9782101532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14810" y="47154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4" name="Segnaposto testo 21">
            <a:extLst>
              <a:ext uri="{FF2B5EF4-FFF2-40B4-BE49-F238E27FC236}">
                <a16:creationId xmlns:a16="http://schemas.microsoft.com/office/drawing/2014/main" id="{66B3084B-7BCE-4D4B-BE32-203EC507353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81330" y="4690091"/>
            <a:ext cx="2161116" cy="457200"/>
          </a:xfrm>
        </p:spPr>
        <p:txBody>
          <a:bodyPr>
            <a:normAutofit/>
          </a:bodyPr>
          <a:lstStyle>
            <a:lvl1pPr marL="0" indent="0" algn="ctr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29441D38-900E-41DD-8E0B-A6F612FD08A5}"/>
              </a:ext>
            </a:extLst>
          </p:cNvPr>
          <p:cNvSpPr/>
          <p:nvPr/>
        </p:nvSpPr>
        <p:spPr>
          <a:xfrm>
            <a:off x="1568229" y="2248579"/>
            <a:ext cx="2074217" cy="1923912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67"/>
          </a:p>
        </p:txBody>
      </p:sp>
      <p:sp>
        <p:nvSpPr>
          <p:cNvPr id="19" name="Segnaposto testo 7">
            <a:extLst>
              <a:ext uri="{FF2B5EF4-FFF2-40B4-BE49-F238E27FC236}">
                <a16:creationId xmlns:a16="http://schemas.microsoft.com/office/drawing/2014/main" id="{EF4B64ED-1ACA-4B58-8B6C-6A3049AA18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26" name="Segnaposto numero diapositiva 5">
            <a:extLst>
              <a:ext uri="{FF2B5EF4-FFF2-40B4-BE49-F238E27FC236}">
                <a16:creationId xmlns:a16="http://schemas.microsoft.com/office/drawing/2014/main" id="{784309BB-13CE-46DC-AE02-D04826D1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2DAC895-6173-43D8-B718-E25F5E98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DAC8BF02-B461-4F5B-B5DD-75202850D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481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atterist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443;p32">
            <a:extLst>
              <a:ext uri="{FF2B5EF4-FFF2-40B4-BE49-F238E27FC236}">
                <a16:creationId xmlns:a16="http://schemas.microsoft.com/office/drawing/2014/main" id="{0FF0EA8B-12A2-41F0-90BC-FBC70CE9A3D1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00" y="161733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45;p32">
            <a:extLst>
              <a:ext uri="{FF2B5EF4-FFF2-40B4-BE49-F238E27FC236}">
                <a16:creationId xmlns:a16="http://schemas.microsoft.com/office/drawing/2014/main" id="{B8A1AB67-B3A8-4329-A36E-D7516FD684D4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00" y="278708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447;p32">
            <a:extLst>
              <a:ext uri="{FF2B5EF4-FFF2-40B4-BE49-F238E27FC236}">
                <a16:creationId xmlns:a16="http://schemas.microsoft.com/office/drawing/2014/main" id="{48BFA825-1964-4C3E-9564-63AF5CF4E09D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00" y="3999269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48;p32">
            <a:extLst>
              <a:ext uri="{FF2B5EF4-FFF2-40B4-BE49-F238E27FC236}">
                <a16:creationId xmlns:a16="http://schemas.microsoft.com/office/drawing/2014/main" id="{248F24C5-D1A8-450B-B5F4-2FB93D99D5C1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00" y="516902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35;p32">
            <a:extLst>
              <a:ext uri="{FF2B5EF4-FFF2-40B4-BE49-F238E27FC236}">
                <a16:creationId xmlns:a16="http://schemas.microsoft.com/office/drawing/2014/main" id="{AFF17BA4-F6C2-42DF-BED3-48CAC08B277A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00" y="1617335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437;p32">
            <a:extLst>
              <a:ext uri="{FF2B5EF4-FFF2-40B4-BE49-F238E27FC236}">
                <a16:creationId xmlns:a16="http://schemas.microsoft.com/office/drawing/2014/main" id="{C8132F42-3A64-4623-A86F-DEFE155534AA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00" y="2787084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39;p32">
            <a:extLst>
              <a:ext uri="{FF2B5EF4-FFF2-40B4-BE49-F238E27FC236}">
                <a16:creationId xmlns:a16="http://schemas.microsoft.com/office/drawing/2014/main" id="{7C08A3CD-6486-47B3-91D4-8C2B5C20F7CD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00" y="3999269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40;p32">
            <a:extLst>
              <a:ext uri="{FF2B5EF4-FFF2-40B4-BE49-F238E27FC236}">
                <a16:creationId xmlns:a16="http://schemas.microsoft.com/office/drawing/2014/main" id="{77F281E7-F307-4EB8-92E2-50BBFC5CB1CC}"/>
              </a:ext>
            </a:extLst>
          </p:cNvPr>
          <p:cNvPicPr preferRelativeResize="0"/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00" y="51690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egnaposto testo 26">
            <a:extLst>
              <a:ext uri="{FF2B5EF4-FFF2-40B4-BE49-F238E27FC236}">
                <a16:creationId xmlns:a16="http://schemas.microsoft.com/office/drawing/2014/main" id="{48E46342-139A-4F15-B483-04D479D1FC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61142" y="1681893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19" name="Segnaposto testo 26">
            <a:extLst>
              <a:ext uri="{FF2B5EF4-FFF2-40B4-BE49-F238E27FC236}">
                <a16:creationId xmlns:a16="http://schemas.microsoft.com/office/drawing/2014/main" id="{D7255875-CAF7-4589-B313-295EEF0A3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1142" y="2851643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0" name="Segnaposto testo 26">
            <a:extLst>
              <a:ext uri="{FF2B5EF4-FFF2-40B4-BE49-F238E27FC236}">
                <a16:creationId xmlns:a16="http://schemas.microsoft.com/office/drawing/2014/main" id="{E47E4FAB-098C-4C33-A97B-3DA9616B87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61142" y="4072620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1" name="Segnaposto testo 26">
            <a:extLst>
              <a:ext uri="{FF2B5EF4-FFF2-40B4-BE49-F238E27FC236}">
                <a16:creationId xmlns:a16="http://schemas.microsoft.com/office/drawing/2014/main" id="{401BA1DA-CB53-4ABF-BE9E-B3916B8A01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61142" y="5242369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2" name="Segnaposto testo 26">
            <a:extLst>
              <a:ext uri="{FF2B5EF4-FFF2-40B4-BE49-F238E27FC236}">
                <a16:creationId xmlns:a16="http://schemas.microsoft.com/office/drawing/2014/main" id="{D80AC5C9-4F4F-4B22-BF80-2B286A7CC7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52991" y="1681893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3" name="Segnaposto testo 26">
            <a:extLst>
              <a:ext uri="{FF2B5EF4-FFF2-40B4-BE49-F238E27FC236}">
                <a16:creationId xmlns:a16="http://schemas.microsoft.com/office/drawing/2014/main" id="{C5557E33-9774-47E4-AEC1-891675E53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52991" y="2851643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6" name="Segnaposto testo 26">
            <a:extLst>
              <a:ext uri="{FF2B5EF4-FFF2-40B4-BE49-F238E27FC236}">
                <a16:creationId xmlns:a16="http://schemas.microsoft.com/office/drawing/2014/main" id="{B34D4B79-7384-48B9-92B5-5FA94D6621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52991" y="4072620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EBE089C6-C768-4204-A1EC-41C82A9F39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52991" y="5242369"/>
            <a:ext cx="3354917" cy="480483"/>
          </a:xfrm>
        </p:spPr>
        <p:txBody>
          <a:bodyPr anchor="ctr">
            <a:normAutofit/>
          </a:bodyPr>
          <a:lstStyle>
            <a:lvl1pPr marL="0" indent="0">
              <a:buNone/>
              <a:defRPr sz="18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Testo</a:t>
            </a:r>
          </a:p>
        </p:txBody>
      </p:sp>
      <p:sp>
        <p:nvSpPr>
          <p:cNvPr id="29" name="Segnaposto testo 7">
            <a:extLst>
              <a:ext uri="{FF2B5EF4-FFF2-40B4-BE49-F238E27FC236}">
                <a16:creationId xmlns:a16="http://schemas.microsoft.com/office/drawing/2014/main" id="{BFFF71C3-D0C2-4CCE-8437-112DB6519E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0FD5AC1A-5AF5-4C91-82C4-472B7F74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A6480FCB-3236-42B4-99CF-DB85E97E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8" name="Segnaposto piè di pagina 4">
            <a:extLst>
              <a:ext uri="{FF2B5EF4-FFF2-40B4-BE49-F238E27FC236}">
                <a16:creationId xmlns:a16="http://schemas.microsoft.com/office/drawing/2014/main" id="{8228927D-2F7F-475C-A2CF-1A785149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49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24"/>
          <p:cNvCxnSpPr/>
          <p:nvPr/>
        </p:nvCxnSpPr>
        <p:spPr>
          <a:xfrm>
            <a:off x="2504772" y="549099"/>
            <a:ext cx="9498435" cy="0"/>
          </a:xfrm>
          <a:prstGeom prst="straightConnector1">
            <a:avLst/>
          </a:prstGeom>
          <a:noFill/>
          <a:ln w="12700" cap="flat" cmpd="sng">
            <a:solidFill>
              <a:srgbClr val="2C4E8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2504772" y="-1"/>
            <a:ext cx="9498536" cy="5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4E82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2C4E8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2504774" y="663576"/>
            <a:ext cx="9489111" cy="5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9095114" y="647404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30" name="Google Shape;30;p24"/>
          <p:cNvSpPr txBox="1"/>
          <p:nvPr/>
        </p:nvSpPr>
        <p:spPr>
          <a:xfrm>
            <a:off x="8910936" y="-18852"/>
            <a:ext cx="2555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>
                <a:solidFill>
                  <a:srgbClr val="17669C"/>
                </a:solidFill>
                <a:latin typeface="Roboto Light"/>
                <a:ea typeface="Roboto Light"/>
                <a:cs typeface="Roboto Light"/>
                <a:sym typeface="Roboto Light"/>
              </a:rPr>
              <a:t>25-07-2019</a:t>
            </a:r>
            <a:endParaRPr sz="1300" b="0" i="0" u="none" strike="noStrike" cap="none">
              <a:solidFill>
                <a:srgbClr val="17669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1" name="Google Shape;31;p24"/>
          <p:cNvSpPr txBox="1"/>
          <p:nvPr/>
        </p:nvSpPr>
        <p:spPr>
          <a:xfrm>
            <a:off x="9483572" y="6076598"/>
            <a:ext cx="2555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>
                <a:solidFill>
                  <a:srgbClr val="17669C"/>
                </a:solidFill>
                <a:latin typeface="Roboto Light"/>
                <a:ea typeface="Roboto Light"/>
                <a:cs typeface="Roboto Light"/>
                <a:sym typeface="Roboto Light"/>
              </a:rPr>
              <a:t>Riproduzione Riservata</a:t>
            </a:r>
            <a:endParaRPr sz="1300" b="0" i="0" u="none" strike="noStrike" cap="none">
              <a:solidFill>
                <a:srgbClr val="17669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207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o + immagine quad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4930EF4C-7987-4666-9D25-F9F930739C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0960F2-3214-4A5C-ABB5-5A2F89BA6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28986" y="1365578"/>
            <a:ext cx="5714479" cy="451220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A38D61-02FC-44C9-9515-D050AEFC6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443" y="1365579"/>
            <a:ext cx="5009115" cy="45122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3BD8935A-269B-4941-B7F0-D14ABF06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753" y="6195686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B4CE09E-8585-447D-9243-2FA3502A4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691A6D94-5D04-4587-AF81-69BECFF5B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624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sto + immagine rettango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0960F2-3214-4A5C-ABB5-5A2F89BA6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8601" y="1491771"/>
            <a:ext cx="7316788" cy="436928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A38D61-02FC-44C9-9515-D050AEFC6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443" y="1491772"/>
            <a:ext cx="3443180" cy="437721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093C765F-7982-4F64-948F-7006A0850B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0ADF77D5-00A6-4E62-B6FA-E7F6DC55A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28426F5-C849-40D7-B078-D62546C6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5" name="Segnaposto piè di pagina 4">
            <a:extLst>
              <a:ext uri="{FF2B5EF4-FFF2-40B4-BE49-F238E27FC236}">
                <a16:creationId xmlns:a16="http://schemas.microsoft.com/office/drawing/2014/main" id="{197C4F46-E5E2-4B6D-B5FC-F63FB6EC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90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a un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0960F2-3214-4A5C-ABB5-5A2F89BA6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443" y="1491771"/>
            <a:ext cx="11382156" cy="436928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Segnaposto testo 7">
            <a:extLst>
              <a:ext uri="{FF2B5EF4-FFF2-40B4-BE49-F238E27FC236}">
                <a16:creationId xmlns:a16="http://schemas.microsoft.com/office/drawing/2014/main" id="{3236E07E-4FE1-4349-9D22-3C934669A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2D347264-B9EF-48A3-84F7-1EA29607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1EF5B4FA-F8A8-4165-BC9B-79ED5849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D875A349-B593-4EA2-ACAF-96A63B108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8074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i a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D0960F2-3214-4A5C-ABB5-5A2F89BA6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3443" y="1499261"/>
            <a:ext cx="5163288" cy="436928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A225D2-3EC5-4C4A-A87F-B509AB5D2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immagine 2">
            <a:extLst>
              <a:ext uri="{FF2B5EF4-FFF2-40B4-BE49-F238E27FC236}">
                <a16:creationId xmlns:a16="http://schemas.microsoft.com/office/drawing/2014/main" id="{7834A2D7-DB4C-4A7C-AB93-8244CBBA812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622311" y="1499261"/>
            <a:ext cx="5163288" cy="436928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0505C0FC-FA32-446C-ACC2-9669F0EAFA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9A661A7-E4E9-4008-900C-C26DB073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02286F3D-9D88-4830-B11F-9D89F1B83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72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460D550-5D0E-498D-A240-315953D68FA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3443" y="1492252"/>
            <a:ext cx="4859263" cy="437721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dirty="0"/>
              <a:t>Testo qui</a:t>
            </a:r>
          </a:p>
        </p:txBody>
      </p:sp>
      <p:sp>
        <p:nvSpPr>
          <p:cNvPr id="11" name="Segnaposto grafico 10">
            <a:extLst>
              <a:ext uri="{FF2B5EF4-FFF2-40B4-BE49-F238E27FC236}">
                <a16:creationId xmlns:a16="http://schemas.microsoft.com/office/drawing/2014/main" id="{BA2F10B3-06E2-49C7-9C3A-56724F9520F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65332" y="1492201"/>
            <a:ext cx="5520267" cy="4377267"/>
          </a:xfrm>
        </p:spPr>
        <p:txBody>
          <a:bodyPr/>
          <a:lstStyle/>
          <a:p>
            <a:r>
              <a:rPr lang="it-IT"/>
              <a:t>Fare clic sull'icona per inserire un grafico</a:t>
            </a:r>
          </a:p>
        </p:txBody>
      </p:sp>
      <p:sp>
        <p:nvSpPr>
          <p:cNvPr id="13" name="Segnaposto testo 7">
            <a:extLst>
              <a:ext uri="{FF2B5EF4-FFF2-40B4-BE49-F238E27FC236}">
                <a16:creationId xmlns:a16="http://schemas.microsoft.com/office/drawing/2014/main" id="{7EF6C61E-3D9E-4E8B-A67C-CDBE58524B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D3AE2A07-0BFE-4635-98F6-97BBD64A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E045149-BDFE-49E7-9BB2-DFE35DF5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id="{E04409AC-7041-4E14-8590-5086B6D9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465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s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3">
            <a:extLst>
              <a:ext uri="{FF2B5EF4-FFF2-40B4-BE49-F238E27FC236}">
                <a16:creationId xmlns:a16="http://schemas.microsoft.com/office/drawing/2014/main" id="{D460D550-5D0E-498D-A240-315953D68FA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3443" y="5056372"/>
            <a:ext cx="4859263" cy="8126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dirty="0"/>
              <a:t>Testo qui</a:t>
            </a:r>
          </a:p>
        </p:txBody>
      </p:sp>
      <p:sp>
        <p:nvSpPr>
          <p:cNvPr id="11" name="Segnaposto grafico 10">
            <a:extLst>
              <a:ext uri="{FF2B5EF4-FFF2-40B4-BE49-F238E27FC236}">
                <a16:creationId xmlns:a16="http://schemas.microsoft.com/office/drawing/2014/main" id="{BA2F10B3-06E2-49C7-9C3A-56724F9520F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06181" y="1598263"/>
            <a:ext cx="4053785" cy="3214428"/>
          </a:xfrm>
        </p:spPr>
        <p:txBody>
          <a:bodyPr/>
          <a:lstStyle/>
          <a:p>
            <a:r>
              <a:rPr lang="it-IT"/>
              <a:t>Fare clic sull'icona per inserire un grafico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id="{913B834D-5A37-4767-8BFD-32296874D51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929298" y="5056372"/>
            <a:ext cx="4859263" cy="8126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dirty="0"/>
              <a:t>Testo qui</a:t>
            </a:r>
          </a:p>
        </p:txBody>
      </p:sp>
      <p:sp>
        <p:nvSpPr>
          <p:cNvPr id="12" name="Segnaposto grafico 10">
            <a:extLst>
              <a:ext uri="{FF2B5EF4-FFF2-40B4-BE49-F238E27FC236}">
                <a16:creationId xmlns:a16="http://schemas.microsoft.com/office/drawing/2014/main" id="{48B6E453-115A-4DD5-8803-0B1FC18421B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7332036" y="1598262"/>
            <a:ext cx="4053785" cy="3214428"/>
          </a:xfrm>
        </p:spPr>
        <p:txBody>
          <a:bodyPr/>
          <a:lstStyle/>
          <a:p>
            <a:r>
              <a:rPr lang="it-IT"/>
              <a:t>Fare clic sull'icona per inserire un grafico</a:t>
            </a:r>
          </a:p>
        </p:txBody>
      </p:sp>
      <p:sp>
        <p:nvSpPr>
          <p:cNvPr id="14" name="Segnaposto testo 7">
            <a:extLst>
              <a:ext uri="{FF2B5EF4-FFF2-40B4-BE49-F238E27FC236}">
                <a16:creationId xmlns:a16="http://schemas.microsoft.com/office/drawing/2014/main" id="{E9EAC5C0-2ED4-4B2B-856F-07CF348B52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CB0952C4-DE63-4A5A-ADEE-F2BA6044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386E5892-2EFC-4B94-B1CE-935732008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8" name="Segnaposto piè di pagina 4">
            <a:extLst>
              <a:ext uri="{FF2B5EF4-FFF2-40B4-BE49-F238E27FC236}">
                <a16:creationId xmlns:a16="http://schemas.microsoft.com/office/drawing/2014/main" id="{19A97E0B-ACD9-4A8C-A02A-CF9550C2A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890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9A893578-8451-4667-A3B9-B787F5BFD7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565093F5-C1AE-499B-869C-4B7652E0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Segnaposto tabella 10">
            <a:extLst>
              <a:ext uri="{FF2B5EF4-FFF2-40B4-BE49-F238E27FC236}">
                <a16:creationId xmlns:a16="http://schemas.microsoft.com/office/drawing/2014/main" id="{A9BA2D47-DCAF-4BC2-884A-B67571691E41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404285" y="1426634"/>
            <a:ext cx="11381316" cy="4516967"/>
          </a:xfr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/>
            </a:lvl1pPr>
          </a:lstStyle>
          <a:p>
            <a:r>
              <a:rPr lang="it-IT"/>
              <a:t>Fare clic sull'icona per inserire una tabella</a:t>
            </a:r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72C0DBF-73EB-4D73-9EF5-60B2AAC2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id="{EA649B29-8403-4A0C-BD1B-9B10D340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 dirty="0"/>
              <a:t>All right reserved - MIPU 2021</a:t>
            </a:r>
            <a:endParaRPr lang="it-IT" dirty="0"/>
          </a:p>
        </p:txBody>
      </p:sp>
      <p:pic>
        <p:nvPicPr>
          <p:cNvPr id="8" name="Google Shape;80;p16">
            <a:extLst>
              <a:ext uri="{FF2B5EF4-FFF2-40B4-BE49-F238E27FC236}">
                <a16:creationId xmlns:a16="http://schemas.microsoft.com/office/drawing/2014/main" id="{491A397E-5E77-4D42-8D5E-F817777D76EA}"/>
              </a:ext>
            </a:extLst>
          </p:cNvPr>
          <p:cNvPicPr preferRelativeResize="0"/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43" y="6183106"/>
            <a:ext cx="848425" cy="54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335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o prez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04E52-2917-465A-BD2B-D67BEC352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42" y="2386737"/>
            <a:ext cx="7749959" cy="3690361"/>
          </a:xfrm>
        </p:spPr>
        <p:txBody>
          <a:bodyPr/>
          <a:lstStyle>
            <a:lvl1pPr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16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1AAF15-6E5A-43C0-8FA7-B546632B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1EC41AE-6BC1-482F-886F-ADD286D7D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0" name="Google Shape;628;p46">
            <a:extLst>
              <a:ext uri="{FF2B5EF4-FFF2-40B4-BE49-F238E27FC236}">
                <a16:creationId xmlns:a16="http://schemas.microsoft.com/office/drawing/2014/main" id="{9D9E4B10-1F31-4829-9870-6BAA162374C3}"/>
              </a:ext>
            </a:extLst>
          </p:cNvPr>
          <p:cNvSpPr/>
          <p:nvPr/>
        </p:nvSpPr>
        <p:spPr>
          <a:xfrm>
            <a:off x="478600" y="1465400"/>
            <a:ext cx="3827600" cy="3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accent5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BFC6DE4-B096-4C2C-97BB-9D4E220A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400" y="1520399"/>
            <a:ext cx="3793800" cy="257389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MACROCATEGORIA PRODOTTO/SERVIZIO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DB90AC6-4D6F-4476-A1ED-EFD284AB2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442" y="2058653"/>
            <a:ext cx="5427084" cy="328084"/>
          </a:xfrm>
        </p:spPr>
        <p:txBody>
          <a:bodyPr>
            <a:noAutofit/>
          </a:bodyPr>
          <a:lstStyle>
            <a:lvl1pPr marL="0" indent="0">
              <a:buNone/>
              <a:defRPr sz="1867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Titolo del prodotto/servizio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9AFE8EEF-0DFA-4E7D-8731-FB8318649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8784" y="2644065"/>
            <a:ext cx="1666832" cy="1587851"/>
          </a:xfrm>
          <a:custGeom>
            <a:avLst/>
            <a:gdLst>
              <a:gd name="connsiteX0" fmla="*/ 0 w 1460611"/>
              <a:gd name="connsiteY0" fmla="*/ 613181 h 1226362"/>
              <a:gd name="connsiteX1" fmla="*/ 730306 w 1460611"/>
              <a:gd name="connsiteY1" fmla="*/ 0 h 1226362"/>
              <a:gd name="connsiteX2" fmla="*/ 1460611 w 1460611"/>
              <a:gd name="connsiteY2" fmla="*/ 0 h 1226362"/>
              <a:gd name="connsiteX3" fmla="*/ 1460611 w 1460611"/>
              <a:gd name="connsiteY3" fmla="*/ 613181 h 1226362"/>
              <a:gd name="connsiteX4" fmla="*/ 730305 w 1460611"/>
              <a:gd name="connsiteY4" fmla="*/ 1226362 h 1226362"/>
              <a:gd name="connsiteX5" fmla="*/ -1 w 1460611"/>
              <a:gd name="connsiteY5" fmla="*/ 613181 h 1226362"/>
              <a:gd name="connsiteX6" fmla="*/ 0 w 1460611"/>
              <a:gd name="connsiteY6" fmla="*/ 613181 h 1226362"/>
              <a:gd name="connsiteX0" fmla="*/ 1 w 1460612"/>
              <a:gd name="connsiteY0" fmla="*/ 613181 h 1226362"/>
              <a:gd name="connsiteX1" fmla="*/ 730307 w 1460612"/>
              <a:gd name="connsiteY1" fmla="*/ 0 h 1226362"/>
              <a:gd name="connsiteX2" fmla="*/ 1460612 w 1460612"/>
              <a:gd name="connsiteY2" fmla="*/ 0 h 1226362"/>
              <a:gd name="connsiteX3" fmla="*/ 1460612 w 1460612"/>
              <a:gd name="connsiteY3" fmla="*/ 613181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9850 h 1233031"/>
              <a:gd name="connsiteX1" fmla="*/ 730307 w 1460612"/>
              <a:gd name="connsiteY1" fmla="*/ 6669 h 1233031"/>
              <a:gd name="connsiteX2" fmla="*/ 1460612 w 1460612"/>
              <a:gd name="connsiteY2" fmla="*/ 6669 h 1233031"/>
              <a:gd name="connsiteX3" fmla="*/ 1460612 w 1460612"/>
              <a:gd name="connsiteY3" fmla="*/ 619850 h 1233031"/>
              <a:gd name="connsiteX4" fmla="*/ 730306 w 1460612"/>
              <a:gd name="connsiteY4" fmla="*/ 1233031 h 1233031"/>
              <a:gd name="connsiteX5" fmla="*/ 0 w 1460612"/>
              <a:gd name="connsiteY5" fmla="*/ 619850 h 1233031"/>
              <a:gd name="connsiteX6" fmla="*/ 1 w 1460612"/>
              <a:gd name="connsiteY6" fmla="*/ 619850 h 1233031"/>
              <a:gd name="connsiteX0" fmla="*/ 1 w 1475659"/>
              <a:gd name="connsiteY0" fmla="*/ 619850 h 1233031"/>
              <a:gd name="connsiteX1" fmla="*/ 730307 w 1475659"/>
              <a:gd name="connsiteY1" fmla="*/ 6669 h 1233031"/>
              <a:gd name="connsiteX2" fmla="*/ 1460612 w 1475659"/>
              <a:gd name="connsiteY2" fmla="*/ 6669 h 1233031"/>
              <a:gd name="connsiteX3" fmla="*/ 1460612 w 1475659"/>
              <a:gd name="connsiteY3" fmla="*/ 619850 h 1233031"/>
              <a:gd name="connsiteX4" fmla="*/ 730306 w 1475659"/>
              <a:gd name="connsiteY4" fmla="*/ 1233031 h 1233031"/>
              <a:gd name="connsiteX5" fmla="*/ 0 w 1475659"/>
              <a:gd name="connsiteY5" fmla="*/ 619850 h 1233031"/>
              <a:gd name="connsiteX6" fmla="*/ 1 w 1475659"/>
              <a:gd name="connsiteY6" fmla="*/ 619850 h 1233031"/>
              <a:gd name="connsiteX0" fmla="*/ 1 w 1480977"/>
              <a:gd name="connsiteY0" fmla="*/ 619850 h 1233031"/>
              <a:gd name="connsiteX1" fmla="*/ 730307 w 1480977"/>
              <a:gd name="connsiteY1" fmla="*/ 6669 h 1233031"/>
              <a:gd name="connsiteX2" fmla="*/ 1460612 w 1480977"/>
              <a:gd name="connsiteY2" fmla="*/ 6669 h 1233031"/>
              <a:gd name="connsiteX3" fmla="*/ 1460612 w 1480977"/>
              <a:gd name="connsiteY3" fmla="*/ 619850 h 1233031"/>
              <a:gd name="connsiteX4" fmla="*/ 730306 w 1480977"/>
              <a:gd name="connsiteY4" fmla="*/ 1233031 h 1233031"/>
              <a:gd name="connsiteX5" fmla="*/ 0 w 1480977"/>
              <a:gd name="connsiteY5" fmla="*/ 619850 h 1233031"/>
              <a:gd name="connsiteX6" fmla="*/ 1 w 1480977"/>
              <a:gd name="connsiteY6" fmla="*/ 619850 h 1233031"/>
              <a:gd name="connsiteX0" fmla="*/ 1 w 1480977"/>
              <a:gd name="connsiteY0" fmla="*/ 631990 h 1245171"/>
              <a:gd name="connsiteX1" fmla="*/ 730307 w 1480977"/>
              <a:gd name="connsiteY1" fmla="*/ 18809 h 1245171"/>
              <a:gd name="connsiteX2" fmla="*/ 1460612 w 1480977"/>
              <a:gd name="connsiteY2" fmla="*/ 18809 h 1245171"/>
              <a:gd name="connsiteX3" fmla="*/ 1460612 w 1480977"/>
              <a:gd name="connsiteY3" fmla="*/ 631990 h 1245171"/>
              <a:gd name="connsiteX4" fmla="*/ 730306 w 1480977"/>
              <a:gd name="connsiteY4" fmla="*/ 1245171 h 1245171"/>
              <a:gd name="connsiteX5" fmla="*/ 0 w 1480977"/>
              <a:gd name="connsiteY5" fmla="*/ 631990 h 1245171"/>
              <a:gd name="connsiteX6" fmla="*/ 1 w 1480977"/>
              <a:gd name="connsiteY6" fmla="*/ 631990 h 1245171"/>
              <a:gd name="connsiteX0" fmla="*/ 1 w 1480977"/>
              <a:gd name="connsiteY0" fmla="*/ 633477 h 1246658"/>
              <a:gd name="connsiteX1" fmla="*/ 730307 w 1480977"/>
              <a:gd name="connsiteY1" fmla="*/ 20296 h 1246658"/>
              <a:gd name="connsiteX2" fmla="*/ 1460612 w 1480977"/>
              <a:gd name="connsiteY2" fmla="*/ 20296 h 1246658"/>
              <a:gd name="connsiteX3" fmla="*/ 1460612 w 1480977"/>
              <a:gd name="connsiteY3" fmla="*/ 633477 h 1246658"/>
              <a:gd name="connsiteX4" fmla="*/ 730306 w 1480977"/>
              <a:gd name="connsiteY4" fmla="*/ 1246658 h 1246658"/>
              <a:gd name="connsiteX5" fmla="*/ 0 w 1480977"/>
              <a:gd name="connsiteY5" fmla="*/ 633477 h 1246658"/>
              <a:gd name="connsiteX6" fmla="*/ 1 w 1480977"/>
              <a:gd name="connsiteY6" fmla="*/ 633477 h 1246658"/>
              <a:gd name="connsiteX0" fmla="*/ 1 w 1480977"/>
              <a:gd name="connsiteY0" fmla="*/ 629484 h 1242665"/>
              <a:gd name="connsiteX1" fmla="*/ 730307 w 1480977"/>
              <a:gd name="connsiteY1" fmla="*/ 16303 h 1242665"/>
              <a:gd name="connsiteX2" fmla="*/ 1460612 w 1480977"/>
              <a:gd name="connsiteY2" fmla="*/ 16303 h 1242665"/>
              <a:gd name="connsiteX3" fmla="*/ 1460612 w 1480977"/>
              <a:gd name="connsiteY3" fmla="*/ 629484 h 1242665"/>
              <a:gd name="connsiteX4" fmla="*/ 730306 w 1480977"/>
              <a:gd name="connsiteY4" fmla="*/ 1242665 h 1242665"/>
              <a:gd name="connsiteX5" fmla="*/ 0 w 1480977"/>
              <a:gd name="connsiteY5" fmla="*/ 629484 h 1242665"/>
              <a:gd name="connsiteX6" fmla="*/ 1 w 1480977"/>
              <a:gd name="connsiteY6" fmla="*/ 629484 h 1242665"/>
              <a:gd name="connsiteX0" fmla="*/ 1 w 1480977"/>
              <a:gd name="connsiteY0" fmla="*/ 616508 h 1229689"/>
              <a:gd name="connsiteX1" fmla="*/ 730307 w 1480977"/>
              <a:gd name="connsiteY1" fmla="*/ 3327 h 1229689"/>
              <a:gd name="connsiteX2" fmla="*/ 1460612 w 1480977"/>
              <a:gd name="connsiteY2" fmla="*/ 3327 h 1229689"/>
              <a:gd name="connsiteX3" fmla="*/ 1460612 w 1480977"/>
              <a:gd name="connsiteY3" fmla="*/ 616508 h 1229689"/>
              <a:gd name="connsiteX4" fmla="*/ 730306 w 1480977"/>
              <a:gd name="connsiteY4" fmla="*/ 1229689 h 1229689"/>
              <a:gd name="connsiteX5" fmla="*/ 0 w 1480977"/>
              <a:gd name="connsiteY5" fmla="*/ 616508 h 1229689"/>
              <a:gd name="connsiteX6" fmla="*/ 1 w 1480977"/>
              <a:gd name="connsiteY6" fmla="*/ 616508 h 1229689"/>
              <a:gd name="connsiteX0" fmla="*/ 1 w 1480977"/>
              <a:gd name="connsiteY0" fmla="*/ 613181 h 1226362"/>
              <a:gd name="connsiteX1" fmla="*/ 798765 w 1480977"/>
              <a:gd name="connsiteY1" fmla="*/ 9779 h 1226362"/>
              <a:gd name="connsiteX2" fmla="*/ 1460612 w 1480977"/>
              <a:gd name="connsiteY2" fmla="*/ 0 h 1226362"/>
              <a:gd name="connsiteX3" fmla="*/ 1460612 w 1480977"/>
              <a:gd name="connsiteY3" fmla="*/ 613181 h 1226362"/>
              <a:gd name="connsiteX4" fmla="*/ 730306 w 1480977"/>
              <a:gd name="connsiteY4" fmla="*/ 1226362 h 1226362"/>
              <a:gd name="connsiteX5" fmla="*/ 0 w 1480977"/>
              <a:gd name="connsiteY5" fmla="*/ 613181 h 1226362"/>
              <a:gd name="connsiteX6" fmla="*/ 1 w 1480977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613181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63113"/>
              <a:gd name="connsiteY0" fmla="*/ 613181 h 1226362"/>
              <a:gd name="connsiteX1" fmla="*/ 798765 w 1463113"/>
              <a:gd name="connsiteY1" fmla="*/ 9779 h 1226362"/>
              <a:gd name="connsiteX2" fmla="*/ 1460612 w 1463113"/>
              <a:gd name="connsiteY2" fmla="*/ 0 h 1226362"/>
              <a:gd name="connsiteX3" fmla="*/ 1460612 w 1463113"/>
              <a:gd name="connsiteY3" fmla="*/ 466485 h 1226362"/>
              <a:gd name="connsiteX4" fmla="*/ 730306 w 1463113"/>
              <a:gd name="connsiteY4" fmla="*/ 1226362 h 1226362"/>
              <a:gd name="connsiteX5" fmla="*/ 0 w 1463113"/>
              <a:gd name="connsiteY5" fmla="*/ 613181 h 1226362"/>
              <a:gd name="connsiteX6" fmla="*/ 1 w 1463113"/>
              <a:gd name="connsiteY6" fmla="*/ 613181 h 1226362"/>
              <a:gd name="connsiteX0" fmla="*/ 1 w 1460612"/>
              <a:gd name="connsiteY0" fmla="*/ 613181 h 1226362"/>
              <a:gd name="connsiteX1" fmla="*/ 798765 w 1460612"/>
              <a:gd name="connsiteY1" fmla="*/ 9779 h 1226362"/>
              <a:gd name="connsiteX2" fmla="*/ 1460612 w 1460612"/>
              <a:gd name="connsiteY2" fmla="*/ 0 h 1226362"/>
              <a:gd name="connsiteX3" fmla="*/ 1460612 w 1460612"/>
              <a:gd name="connsiteY3" fmla="*/ 466485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3181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1 w 1460612"/>
              <a:gd name="connsiteY6" fmla="*/ 613181 h 1182353"/>
              <a:gd name="connsiteX0" fmla="*/ 83128 w 1460612"/>
              <a:gd name="connsiteY0" fmla="*/ 691418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83128 w 1460612"/>
              <a:gd name="connsiteY6" fmla="*/ 691418 h 1182353"/>
              <a:gd name="connsiteX0" fmla="*/ 0 w 1377484"/>
              <a:gd name="connsiteY0" fmla="*/ 691418 h 1182353"/>
              <a:gd name="connsiteX1" fmla="*/ 715637 w 1377484"/>
              <a:gd name="connsiteY1" fmla="*/ 9779 h 1182353"/>
              <a:gd name="connsiteX2" fmla="*/ 1377484 w 1377484"/>
              <a:gd name="connsiteY2" fmla="*/ 0 h 1182353"/>
              <a:gd name="connsiteX3" fmla="*/ 1377484 w 1377484"/>
              <a:gd name="connsiteY3" fmla="*/ 466485 h 1182353"/>
              <a:gd name="connsiteX4" fmla="*/ 603170 w 1377484"/>
              <a:gd name="connsiteY4" fmla="*/ 1182353 h 1182353"/>
              <a:gd name="connsiteX5" fmla="*/ 0 w 1377484"/>
              <a:gd name="connsiteY5" fmla="*/ 691418 h 1182353"/>
              <a:gd name="connsiteX0" fmla="*/ 0 w 1377484"/>
              <a:gd name="connsiteY0" fmla="*/ 754986 h 1245921"/>
              <a:gd name="connsiteX1" fmla="*/ 715637 w 1377484"/>
              <a:gd name="connsiteY1" fmla="*/ 73347 h 1245921"/>
              <a:gd name="connsiteX2" fmla="*/ 1343256 w 1377484"/>
              <a:gd name="connsiteY2" fmla="*/ 0 h 1245921"/>
              <a:gd name="connsiteX3" fmla="*/ 1377484 w 1377484"/>
              <a:gd name="connsiteY3" fmla="*/ 530053 h 1245921"/>
              <a:gd name="connsiteX4" fmla="*/ 603170 w 1377484"/>
              <a:gd name="connsiteY4" fmla="*/ 1245921 h 1245921"/>
              <a:gd name="connsiteX5" fmla="*/ 0 w 1377484"/>
              <a:gd name="connsiteY5" fmla="*/ 754986 h 1245921"/>
              <a:gd name="connsiteX0" fmla="*/ 0 w 1313984"/>
              <a:gd name="connsiteY0" fmla="*/ 699953 h 1245921"/>
              <a:gd name="connsiteX1" fmla="*/ 652137 w 1313984"/>
              <a:gd name="connsiteY1" fmla="*/ 73347 h 1245921"/>
              <a:gd name="connsiteX2" fmla="*/ 1279756 w 1313984"/>
              <a:gd name="connsiteY2" fmla="*/ 0 h 1245921"/>
              <a:gd name="connsiteX3" fmla="*/ 1313984 w 1313984"/>
              <a:gd name="connsiteY3" fmla="*/ 530053 h 1245921"/>
              <a:gd name="connsiteX4" fmla="*/ 539670 w 1313984"/>
              <a:gd name="connsiteY4" fmla="*/ 1245921 h 1245921"/>
              <a:gd name="connsiteX5" fmla="*/ 0 w 1313984"/>
              <a:gd name="connsiteY5" fmla="*/ 699953 h 1245921"/>
              <a:gd name="connsiteX0" fmla="*/ 0 w 1279756"/>
              <a:gd name="connsiteY0" fmla="*/ 699953 h 1245921"/>
              <a:gd name="connsiteX1" fmla="*/ 652137 w 1279756"/>
              <a:gd name="connsiteY1" fmla="*/ 73347 h 1245921"/>
              <a:gd name="connsiteX2" fmla="*/ 1279756 w 1279756"/>
              <a:gd name="connsiteY2" fmla="*/ 0 h 1245921"/>
              <a:gd name="connsiteX3" fmla="*/ 1220850 w 1279756"/>
              <a:gd name="connsiteY3" fmla="*/ 614720 h 1245921"/>
              <a:gd name="connsiteX4" fmla="*/ 539670 w 1279756"/>
              <a:gd name="connsiteY4" fmla="*/ 1245921 h 1245921"/>
              <a:gd name="connsiteX5" fmla="*/ 0 w 1279756"/>
              <a:gd name="connsiteY5" fmla="*/ 699953 h 1245921"/>
              <a:gd name="connsiteX0" fmla="*/ 0 w 1322090"/>
              <a:gd name="connsiteY0" fmla="*/ 657620 h 1203588"/>
              <a:gd name="connsiteX1" fmla="*/ 652137 w 1322090"/>
              <a:gd name="connsiteY1" fmla="*/ 31014 h 1203588"/>
              <a:gd name="connsiteX2" fmla="*/ 1322090 w 1322090"/>
              <a:gd name="connsiteY2" fmla="*/ 0 h 1203588"/>
              <a:gd name="connsiteX3" fmla="*/ 1220850 w 1322090"/>
              <a:gd name="connsiteY3" fmla="*/ 572387 h 1203588"/>
              <a:gd name="connsiteX4" fmla="*/ 539670 w 1322090"/>
              <a:gd name="connsiteY4" fmla="*/ 1203588 h 1203588"/>
              <a:gd name="connsiteX5" fmla="*/ 0 w 1322090"/>
              <a:gd name="connsiteY5" fmla="*/ 657620 h 1203588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20850 w 1228957"/>
              <a:gd name="connsiteY3" fmla="*/ 5413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08150 w 1228957"/>
              <a:gd name="connsiteY3" fmla="*/ 5540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50124"/>
              <a:gd name="connsiteY0" fmla="*/ 644920 h 1190888"/>
              <a:gd name="connsiteX1" fmla="*/ 652137 w 1250124"/>
              <a:gd name="connsiteY1" fmla="*/ 18314 h 1190888"/>
              <a:gd name="connsiteX2" fmla="*/ 1250124 w 1250124"/>
              <a:gd name="connsiteY2" fmla="*/ 0 h 1190888"/>
              <a:gd name="connsiteX3" fmla="*/ 1208150 w 1250124"/>
              <a:gd name="connsiteY3" fmla="*/ 572387 h 1190888"/>
              <a:gd name="connsiteX4" fmla="*/ 539670 w 1250124"/>
              <a:gd name="connsiteY4" fmla="*/ 1190888 h 1190888"/>
              <a:gd name="connsiteX5" fmla="*/ 0 w 1250124"/>
              <a:gd name="connsiteY5" fmla="*/ 644920 h 11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124" h="1190888">
                <a:moveTo>
                  <a:pt x="0" y="644920"/>
                </a:moveTo>
                <a:lnTo>
                  <a:pt x="652137" y="18314"/>
                </a:lnTo>
                <a:lnTo>
                  <a:pt x="1250124" y="0"/>
                </a:lnTo>
                <a:lnTo>
                  <a:pt x="1208150" y="572387"/>
                </a:lnTo>
                <a:lnTo>
                  <a:pt x="539670" y="1190888"/>
                </a:lnTo>
                <a:lnTo>
                  <a:pt x="0" y="64492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€ 1000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33A0180-6829-4B41-8276-B6D40E514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4" name="Segnaposto piè di pagina 4">
            <a:extLst>
              <a:ext uri="{FF2B5EF4-FFF2-40B4-BE49-F238E27FC236}">
                <a16:creationId xmlns:a16="http://schemas.microsoft.com/office/drawing/2014/main" id="{32167B31-5E1B-4D54-B3A7-EC3F6C3D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292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o prezzi 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1AAF15-6E5A-43C0-8FA7-B546632B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1EC41AE-6BC1-482F-886F-ADD286D7D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0" name="Google Shape;628;p46">
            <a:extLst>
              <a:ext uri="{FF2B5EF4-FFF2-40B4-BE49-F238E27FC236}">
                <a16:creationId xmlns:a16="http://schemas.microsoft.com/office/drawing/2014/main" id="{9D9E4B10-1F31-4829-9870-6BAA162374C3}"/>
              </a:ext>
            </a:extLst>
          </p:cNvPr>
          <p:cNvSpPr/>
          <p:nvPr/>
        </p:nvSpPr>
        <p:spPr>
          <a:xfrm>
            <a:off x="478600" y="1465400"/>
            <a:ext cx="3827600" cy="363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chemeClr val="accent5"/>
              </a:solidFill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BFC6DE4-B096-4C2C-97BB-9D4E220ACF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400" y="1520399"/>
            <a:ext cx="3793800" cy="257389"/>
          </a:xfrm>
        </p:spPr>
        <p:txBody>
          <a:bodyPr>
            <a:noAutofit/>
          </a:bodyPr>
          <a:lstStyle>
            <a:lvl1pPr marL="0" indent="0">
              <a:buNone/>
              <a:defRPr sz="1467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MACROCATEGORIA PRODOTTO/SERVIZIO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CDB90AC6-4D6F-4476-A1ED-EFD284AB27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3442" y="2058653"/>
            <a:ext cx="5427084" cy="328084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Titolo del prodotto/servizio</a:t>
            </a:r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9AFE8EEF-0DFA-4E7D-8731-FB8318649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5499" y="4550763"/>
            <a:ext cx="1166268" cy="1111005"/>
          </a:xfrm>
          <a:custGeom>
            <a:avLst/>
            <a:gdLst>
              <a:gd name="connsiteX0" fmla="*/ 0 w 1460611"/>
              <a:gd name="connsiteY0" fmla="*/ 613181 h 1226362"/>
              <a:gd name="connsiteX1" fmla="*/ 730306 w 1460611"/>
              <a:gd name="connsiteY1" fmla="*/ 0 h 1226362"/>
              <a:gd name="connsiteX2" fmla="*/ 1460611 w 1460611"/>
              <a:gd name="connsiteY2" fmla="*/ 0 h 1226362"/>
              <a:gd name="connsiteX3" fmla="*/ 1460611 w 1460611"/>
              <a:gd name="connsiteY3" fmla="*/ 613181 h 1226362"/>
              <a:gd name="connsiteX4" fmla="*/ 730305 w 1460611"/>
              <a:gd name="connsiteY4" fmla="*/ 1226362 h 1226362"/>
              <a:gd name="connsiteX5" fmla="*/ -1 w 1460611"/>
              <a:gd name="connsiteY5" fmla="*/ 613181 h 1226362"/>
              <a:gd name="connsiteX6" fmla="*/ 0 w 1460611"/>
              <a:gd name="connsiteY6" fmla="*/ 613181 h 1226362"/>
              <a:gd name="connsiteX0" fmla="*/ 1 w 1460612"/>
              <a:gd name="connsiteY0" fmla="*/ 613181 h 1226362"/>
              <a:gd name="connsiteX1" fmla="*/ 730307 w 1460612"/>
              <a:gd name="connsiteY1" fmla="*/ 0 h 1226362"/>
              <a:gd name="connsiteX2" fmla="*/ 1460612 w 1460612"/>
              <a:gd name="connsiteY2" fmla="*/ 0 h 1226362"/>
              <a:gd name="connsiteX3" fmla="*/ 1460612 w 1460612"/>
              <a:gd name="connsiteY3" fmla="*/ 613181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9850 h 1233031"/>
              <a:gd name="connsiteX1" fmla="*/ 730307 w 1460612"/>
              <a:gd name="connsiteY1" fmla="*/ 6669 h 1233031"/>
              <a:gd name="connsiteX2" fmla="*/ 1460612 w 1460612"/>
              <a:gd name="connsiteY2" fmla="*/ 6669 h 1233031"/>
              <a:gd name="connsiteX3" fmla="*/ 1460612 w 1460612"/>
              <a:gd name="connsiteY3" fmla="*/ 619850 h 1233031"/>
              <a:gd name="connsiteX4" fmla="*/ 730306 w 1460612"/>
              <a:gd name="connsiteY4" fmla="*/ 1233031 h 1233031"/>
              <a:gd name="connsiteX5" fmla="*/ 0 w 1460612"/>
              <a:gd name="connsiteY5" fmla="*/ 619850 h 1233031"/>
              <a:gd name="connsiteX6" fmla="*/ 1 w 1460612"/>
              <a:gd name="connsiteY6" fmla="*/ 619850 h 1233031"/>
              <a:gd name="connsiteX0" fmla="*/ 1 w 1475659"/>
              <a:gd name="connsiteY0" fmla="*/ 619850 h 1233031"/>
              <a:gd name="connsiteX1" fmla="*/ 730307 w 1475659"/>
              <a:gd name="connsiteY1" fmla="*/ 6669 h 1233031"/>
              <a:gd name="connsiteX2" fmla="*/ 1460612 w 1475659"/>
              <a:gd name="connsiteY2" fmla="*/ 6669 h 1233031"/>
              <a:gd name="connsiteX3" fmla="*/ 1460612 w 1475659"/>
              <a:gd name="connsiteY3" fmla="*/ 619850 h 1233031"/>
              <a:gd name="connsiteX4" fmla="*/ 730306 w 1475659"/>
              <a:gd name="connsiteY4" fmla="*/ 1233031 h 1233031"/>
              <a:gd name="connsiteX5" fmla="*/ 0 w 1475659"/>
              <a:gd name="connsiteY5" fmla="*/ 619850 h 1233031"/>
              <a:gd name="connsiteX6" fmla="*/ 1 w 1475659"/>
              <a:gd name="connsiteY6" fmla="*/ 619850 h 1233031"/>
              <a:gd name="connsiteX0" fmla="*/ 1 w 1480977"/>
              <a:gd name="connsiteY0" fmla="*/ 619850 h 1233031"/>
              <a:gd name="connsiteX1" fmla="*/ 730307 w 1480977"/>
              <a:gd name="connsiteY1" fmla="*/ 6669 h 1233031"/>
              <a:gd name="connsiteX2" fmla="*/ 1460612 w 1480977"/>
              <a:gd name="connsiteY2" fmla="*/ 6669 h 1233031"/>
              <a:gd name="connsiteX3" fmla="*/ 1460612 w 1480977"/>
              <a:gd name="connsiteY3" fmla="*/ 619850 h 1233031"/>
              <a:gd name="connsiteX4" fmla="*/ 730306 w 1480977"/>
              <a:gd name="connsiteY4" fmla="*/ 1233031 h 1233031"/>
              <a:gd name="connsiteX5" fmla="*/ 0 w 1480977"/>
              <a:gd name="connsiteY5" fmla="*/ 619850 h 1233031"/>
              <a:gd name="connsiteX6" fmla="*/ 1 w 1480977"/>
              <a:gd name="connsiteY6" fmla="*/ 619850 h 1233031"/>
              <a:gd name="connsiteX0" fmla="*/ 1 w 1480977"/>
              <a:gd name="connsiteY0" fmla="*/ 631990 h 1245171"/>
              <a:gd name="connsiteX1" fmla="*/ 730307 w 1480977"/>
              <a:gd name="connsiteY1" fmla="*/ 18809 h 1245171"/>
              <a:gd name="connsiteX2" fmla="*/ 1460612 w 1480977"/>
              <a:gd name="connsiteY2" fmla="*/ 18809 h 1245171"/>
              <a:gd name="connsiteX3" fmla="*/ 1460612 w 1480977"/>
              <a:gd name="connsiteY3" fmla="*/ 631990 h 1245171"/>
              <a:gd name="connsiteX4" fmla="*/ 730306 w 1480977"/>
              <a:gd name="connsiteY4" fmla="*/ 1245171 h 1245171"/>
              <a:gd name="connsiteX5" fmla="*/ 0 w 1480977"/>
              <a:gd name="connsiteY5" fmla="*/ 631990 h 1245171"/>
              <a:gd name="connsiteX6" fmla="*/ 1 w 1480977"/>
              <a:gd name="connsiteY6" fmla="*/ 631990 h 1245171"/>
              <a:gd name="connsiteX0" fmla="*/ 1 w 1480977"/>
              <a:gd name="connsiteY0" fmla="*/ 633477 h 1246658"/>
              <a:gd name="connsiteX1" fmla="*/ 730307 w 1480977"/>
              <a:gd name="connsiteY1" fmla="*/ 20296 h 1246658"/>
              <a:gd name="connsiteX2" fmla="*/ 1460612 w 1480977"/>
              <a:gd name="connsiteY2" fmla="*/ 20296 h 1246658"/>
              <a:gd name="connsiteX3" fmla="*/ 1460612 w 1480977"/>
              <a:gd name="connsiteY3" fmla="*/ 633477 h 1246658"/>
              <a:gd name="connsiteX4" fmla="*/ 730306 w 1480977"/>
              <a:gd name="connsiteY4" fmla="*/ 1246658 h 1246658"/>
              <a:gd name="connsiteX5" fmla="*/ 0 w 1480977"/>
              <a:gd name="connsiteY5" fmla="*/ 633477 h 1246658"/>
              <a:gd name="connsiteX6" fmla="*/ 1 w 1480977"/>
              <a:gd name="connsiteY6" fmla="*/ 633477 h 1246658"/>
              <a:gd name="connsiteX0" fmla="*/ 1 w 1480977"/>
              <a:gd name="connsiteY0" fmla="*/ 629484 h 1242665"/>
              <a:gd name="connsiteX1" fmla="*/ 730307 w 1480977"/>
              <a:gd name="connsiteY1" fmla="*/ 16303 h 1242665"/>
              <a:gd name="connsiteX2" fmla="*/ 1460612 w 1480977"/>
              <a:gd name="connsiteY2" fmla="*/ 16303 h 1242665"/>
              <a:gd name="connsiteX3" fmla="*/ 1460612 w 1480977"/>
              <a:gd name="connsiteY3" fmla="*/ 629484 h 1242665"/>
              <a:gd name="connsiteX4" fmla="*/ 730306 w 1480977"/>
              <a:gd name="connsiteY4" fmla="*/ 1242665 h 1242665"/>
              <a:gd name="connsiteX5" fmla="*/ 0 w 1480977"/>
              <a:gd name="connsiteY5" fmla="*/ 629484 h 1242665"/>
              <a:gd name="connsiteX6" fmla="*/ 1 w 1480977"/>
              <a:gd name="connsiteY6" fmla="*/ 629484 h 1242665"/>
              <a:gd name="connsiteX0" fmla="*/ 1 w 1480977"/>
              <a:gd name="connsiteY0" fmla="*/ 616508 h 1229689"/>
              <a:gd name="connsiteX1" fmla="*/ 730307 w 1480977"/>
              <a:gd name="connsiteY1" fmla="*/ 3327 h 1229689"/>
              <a:gd name="connsiteX2" fmla="*/ 1460612 w 1480977"/>
              <a:gd name="connsiteY2" fmla="*/ 3327 h 1229689"/>
              <a:gd name="connsiteX3" fmla="*/ 1460612 w 1480977"/>
              <a:gd name="connsiteY3" fmla="*/ 616508 h 1229689"/>
              <a:gd name="connsiteX4" fmla="*/ 730306 w 1480977"/>
              <a:gd name="connsiteY4" fmla="*/ 1229689 h 1229689"/>
              <a:gd name="connsiteX5" fmla="*/ 0 w 1480977"/>
              <a:gd name="connsiteY5" fmla="*/ 616508 h 1229689"/>
              <a:gd name="connsiteX6" fmla="*/ 1 w 1480977"/>
              <a:gd name="connsiteY6" fmla="*/ 616508 h 1229689"/>
              <a:gd name="connsiteX0" fmla="*/ 1 w 1480977"/>
              <a:gd name="connsiteY0" fmla="*/ 613181 h 1226362"/>
              <a:gd name="connsiteX1" fmla="*/ 798765 w 1480977"/>
              <a:gd name="connsiteY1" fmla="*/ 9779 h 1226362"/>
              <a:gd name="connsiteX2" fmla="*/ 1460612 w 1480977"/>
              <a:gd name="connsiteY2" fmla="*/ 0 h 1226362"/>
              <a:gd name="connsiteX3" fmla="*/ 1460612 w 1480977"/>
              <a:gd name="connsiteY3" fmla="*/ 613181 h 1226362"/>
              <a:gd name="connsiteX4" fmla="*/ 730306 w 1480977"/>
              <a:gd name="connsiteY4" fmla="*/ 1226362 h 1226362"/>
              <a:gd name="connsiteX5" fmla="*/ 0 w 1480977"/>
              <a:gd name="connsiteY5" fmla="*/ 613181 h 1226362"/>
              <a:gd name="connsiteX6" fmla="*/ 1 w 1480977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613181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63113"/>
              <a:gd name="connsiteY0" fmla="*/ 613181 h 1226362"/>
              <a:gd name="connsiteX1" fmla="*/ 798765 w 1463113"/>
              <a:gd name="connsiteY1" fmla="*/ 9779 h 1226362"/>
              <a:gd name="connsiteX2" fmla="*/ 1460612 w 1463113"/>
              <a:gd name="connsiteY2" fmla="*/ 0 h 1226362"/>
              <a:gd name="connsiteX3" fmla="*/ 1460612 w 1463113"/>
              <a:gd name="connsiteY3" fmla="*/ 466485 h 1226362"/>
              <a:gd name="connsiteX4" fmla="*/ 730306 w 1463113"/>
              <a:gd name="connsiteY4" fmla="*/ 1226362 h 1226362"/>
              <a:gd name="connsiteX5" fmla="*/ 0 w 1463113"/>
              <a:gd name="connsiteY5" fmla="*/ 613181 h 1226362"/>
              <a:gd name="connsiteX6" fmla="*/ 1 w 1463113"/>
              <a:gd name="connsiteY6" fmla="*/ 613181 h 1226362"/>
              <a:gd name="connsiteX0" fmla="*/ 1 w 1460612"/>
              <a:gd name="connsiteY0" fmla="*/ 613181 h 1226362"/>
              <a:gd name="connsiteX1" fmla="*/ 798765 w 1460612"/>
              <a:gd name="connsiteY1" fmla="*/ 9779 h 1226362"/>
              <a:gd name="connsiteX2" fmla="*/ 1460612 w 1460612"/>
              <a:gd name="connsiteY2" fmla="*/ 0 h 1226362"/>
              <a:gd name="connsiteX3" fmla="*/ 1460612 w 1460612"/>
              <a:gd name="connsiteY3" fmla="*/ 466485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3181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1 w 1460612"/>
              <a:gd name="connsiteY6" fmla="*/ 613181 h 1182353"/>
              <a:gd name="connsiteX0" fmla="*/ 83128 w 1460612"/>
              <a:gd name="connsiteY0" fmla="*/ 691418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83128 w 1460612"/>
              <a:gd name="connsiteY6" fmla="*/ 691418 h 1182353"/>
              <a:gd name="connsiteX0" fmla="*/ 0 w 1377484"/>
              <a:gd name="connsiteY0" fmla="*/ 691418 h 1182353"/>
              <a:gd name="connsiteX1" fmla="*/ 715637 w 1377484"/>
              <a:gd name="connsiteY1" fmla="*/ 9779 h 1182353"/>
              <a:gd name="connsiteX2" fmla="*/ 1377484 w 1377484"/>
              <a:gd name="connsiteY2" fmla="*/ 0 h 1182353"/>
              <a:gd name="connsiteX3" fmla="*/ 1377484 w 1377484"/>
              <a:gd name="connsiteY3" fmla="*/ 466485 h 1182353"/>
              <a:gd name="connsiteX4" fmla="*/ 603170 w 1377484"/>
              <a:gd name="connsiteY4" fmla="*/ 1182353 h 1182353"/>
              <a:gd name="connsiteX5" fmla="*/ 0 w 1377484"/>
              <a:gd name="connsiteY5" fmla="*/ 691418 h 1182353"/>
              <a:gd name="connsiteX0" fmla="*/ 0 w 1377484"/>
              <a:gd name="connsiteY0" fmla="*/ 754986 h 1245921"/>
              <a:gd name="connsiteX1" fmla="*/ 715637 w 1377484"/>
              <a:gd name="connsiteY1" fmla="*/ 73347 h 1245921"/>
              <a:gd name="connsiteX2" fmla="*/ 1343256 w 1377484"/>
              <a:gd name="connsiteY2" fmla="*/ 0 h 1245921"/>
              <a:gd name="connsiteX3" fmla="*/ 1377484 w 1377484"/>
              <a:gd name="connsiteY3" fmla="*/ 530053 h 1245921"/>
              <a:gd name="connsiteX4" fmla="*/ 603170 w 1377484"/>
              <a:gd name="connsiteY4" fmla="*/ 1245921 h 1245921"/>
              <a:gd name="connsiteX5" fmla="*/ 0 w 1377484"/>
              <a:gd name="connsiteY5" fmla="*/ 754986 h 1245921"/>
              <a:gd name="connsiteX0" fmla="*/ 0 w 1313984"/>
              <a:gd name="connsiteY0" fmla="*/ 699953 h 1245921"/>
              <a:gd name="connsiteX1" fmla="*/ 652137 w 1313984"/>
              <a:gd name="connsiteY1" fmla="*/ 73347 h 1245921"/>
              <a:gd name="connsiteX2" fmla="*/ 1279756 w 1313984"/>
              <a:gd name="connsiteY2" fmla="*/ 0 h 1245921"/>
              <a:gd name="connsiteX3" fmla="*/ 1313984 w 1313984"/>
              <a:gd name="connsiteY3" fmla="*/ 530053 h 1245921"/>
              <a:gd name="connsiteX4" fmla="*/ 539670 w 1313984"/>
              <a:gd name="connsiteY4" fmla="*/ 1245921 h 1245921"/>
              <a:gd name="connsiteX5" fmla="*/ 0 w 1313984"/>
              <a:gd name="connsiteY5" fmla="*/ 699953 h 1245921"/>
              <a:gd name="connsiteX0" fmla="*/ 0 w 1279756"/>
              <a:gd name="connsiteY0" fmla="*/ 699953 h 1245921"/>
              <a:gd name="connsiteX1" fmla="*/ 652137 w 1279756"/>
              <a:gd name="connsiteY1" fmla="*/ 73347 h 1245921"/>
              <a:gd name="connsiteX2" fmla="*/ 1279756 w 1279756"/>
              <a:gd name="connsiteY2" fmla="*/ 0 h 1245921"/>
              <a:gd name="connsiteX3" fmla="*/ 1220850 w 1279756"/>
              <a:gd name="connsiteY3" fmla="*/ 614720 h 1245921"/>
              <a:gd name="connsiteX4" fmla="*/ 539670 w 1279756"/>
              <a:gd name="connsiteY4" fmla="*/ 1245921 h 1245921"/>
              <a:gd name="connsiteX5" fmla="*/ 0 w 1279756"/>
              <a:gd name="connsiteY5" fmla="*/ 699953 h 1245921"/>
              <a:gd name="connsiteX0" fmla="*/ 0 w 1322090"/>
              <a:gd name="connsiteY0" fmla="*/ 657620 h 1203588"/>
              <a:gd name="connsiteX1" fmla="*/ 652137 w 1322090"/>
              <a:gd name="connsiteY1" fmla="*/ 31014 h 1203588"/>
              <a:gd name="connsiteX2" fmla="*/ 1322090 w 1322090"/>
              <a:gd name="connsiteY2" fmla="*/ 0 h 1203588"/>
              <a:gd name="connsiteX3" fmla="*/ 1220850 w 1322090"/>
              <a:gd name="connsiteY3" fmla="*/ 572387 h 1203588"/>
              <a:gd name="connsiteX4" fmla="*/ 539670 w 1322090"/>
              <a:gd name="connsiteY4" fmla="*/ 1203588 h 1203588"/>
              <a:gd name="connsiteX5" fmla="*/ 0 w 1322090"/>
              <a:gd name="connsiteY5" fmla="*/ 657620 h 1203588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20850 w 1228957"/>
              <a:gd name="connsiteY3" fmla="*/ 5413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08150 w 1228957"/>
              <a:gd name="connsiteY3" fmla="*/ 5540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50124"/>
              <a:gd name="connsiteY0" fmla="*/ 644920 h 1190888"/>
              <a:gd name="connsiteX1" fmla="*/ 652137 w 1250124"/>
              <a:gd name="connsiteY1" fmla="*/ 18314 h 1190888"/>
              <a:gd name="connsiteX2" fmla="*/ 1250124 w 1250124"/>
              <a:gd name="connsiteY2" fmla="*/ 0 h 1190888"/>
              <a:gd name="connsiteX3" fmla="*/ 1208150 w 1250124"/>
              <a:gd name="connsiteY3" fmla="*/ 572387 h 1190888"/>
              <a:gd name="connsiteX4" fmla="*/ 539670 w 1250124"/>
              <a:gd name="connsiteY4" fmla="*/ 1190888 h 1190888"/>
              <a:gd name="connsiteX5" fmla="*/ 0 w 1250124"/>
              <a:gd name="connsiteY5" fmla="*/ 644920 h 11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124" h="1190888">
                <a:moveTo>
                  <a:pt x="0" y="644920"/>
                </a:moveTo>
                <a:lnTo>
                  <a:pt x="652137" y="18314"/>
                </a:lnTo>
                <a:lnTo>
                  <a:pt x="1250124" y="0"/>
                </a:lnTo>
                <a:lnTo>
                  <a:pt x="1208150" y="572387"/>
                </a:lnTo>
                <a:lnTo>
                  <a:pt x="539670" y="1190888"/>
                </a:lnTo>
                <a:lnTo>
                  <a:pt x="0" y="64492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€ 1000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B70CA866-0EBA-4E6B-8FE3-1BD77EF995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284" y="2387600"/>
            <a:ext cx="3115733" cy="2794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19" name="Segnaposto testo 15">
            <a:extLst>
              <a:ext uri="{FF2B5EF4-FFF2-40B4-BE49-F238E27FC236}">
                <a16:creationId xmlns:a16="http://schemas.microsoft.com/office/drawing/2014/main" id="{D5B91F3B-8FA8-4B35-BF7D-8F18948CB7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3158" y="2066850"/>
            <a:ext cx="5427084" cy="328084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Titolo del prodotto/servizio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F4426D41-8A9E-4AC8-BEF4-23D5F00213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11386" y="4558383"/>
            <a:ext cx="1166268" cy="1111005"/>
          </a:xfrm>
          <a:custGeom>
            <a:avLst/>
            <a:gdLst>
              <a:gd name="connsiteX0" fmla="*/ 0 w 1460611"/>
              <a:gd name="connsiteY0" fmla="*/ 613181 h 1226362"/>
              <a:gd name="connsiteX1" fmla="*/ 730306 w 1460611"/>
              <a:gd name="connsiteY1" fmla="*/ 0 h 1226362"/>
              <a:gd name="connsiteX2" fmla="*/ 1460611 w 1460611"/>
              <a:gd name="connsiteY2" fmla="*/ 0 h 1226362"/>
              <a:gd name="connsiteX3" fmla="*/ 1460611 w 1460611"/>
              <a:gd name="connsiteY3" fmla="*/ 613181 h 1226362"/>
              <a:gd name="connsiteX4" fmla="*/ 730305 w 1460611"/>
              <a:gd name="connsiteY4" fmla="*/ 1226362 h 1226362"/>
              <a:gd name="connsiteX5" fmla="*/ -1 w 1460611"/>
              <a:gd name="connsiteY5" fmla="*/ 613181 h 1226362"/>
              <a:gd name="connsiteX6" fmla="*/ 0 w 1460611"/>
              <a:gd name="connsiteY6" fmla="*/ 613181 h 1226362"/>
              <a:gd name="connsiteX0" fmla="*/ 1 w 1460612"/>
              <a:gd name="connsiteY0" fmla="*/ 613181 h 1226362"/>
              <a:gd name="connsiteX1" fmla="*/ 730307 w 1460612"/>
              <a:gd name="connsiteY1" fmla="*/ 0 h 1226362"/>
              <a:gd name="connsiteX2" fmla="*/ 1460612 w 1460612"/>
              <a:gd name="connsiteY2" fmla="*/ 0 h 1226362"/>
              <a:gd name="connsiteX3" fmla="*/ 1460612 w 1460612"/>
              <a:gd name="connsiteY3" fmla="*/ 613181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9850 h 1233031"/>
              <a:gd name="connsiteX1" fmla="*/ 730307 w 1460612"/>
              <a:gd name="connsiteY1" fmla="*/ 6669 h 1233031"/>
              <a:gd name="connsiteX2" fmla="*/ 1460612 w 1460612"/>
              <a:gd name="connsiteY2" fmla="*/ 6669 h 1233031"/>
              <a:gd name="connsiteX3" fmla="*/ 1460612 w 1460612"/>
              <a:gd name="connsiteY3" fmla="*/ 619850 h 1233031"/>
              <a:gd name="connsiteX4" fmla="*/ 730306 w 1460612"/>
              <a:gd name="connsiteY4" fmla="*/ 1233031 h 1233031"/>
              <a:gd name="connsiteX5" fmla="*/ 0 w 1460612"/>
              <a:gd name="connsiteY5" fmla="*/ 619850 h 1233031"/>
              <a:gd name="connsiteX6" fmla="*/ 1 w 1460612"/>
              <a:gd name="connsiteY6" fmla="*/ 619850 h 1233031"/>
              <a:gd name="connsiteX0" fmla="*/ 1 w 1475659"/>
              <a:gd name="connsiteY0" fmla="*/ 619850 h 1233031"/>
              <a:gd name="connsiteX1" fmla="*/ 730307 w 1475659"/>
              <a:gd name="connsiteY1" fmla="*/ 6669 h 1233031"/>
              <a:gd name="connsiteX2" fmla="*/ 1460612 w 1475659"/>
              <a:gd name="connsiteY2" fmla="*/ 6669 h 1233031"/>
              <a:gd name="connsiteX3" fmla="*/ 1460612 w 1475659"/>
              <a:gd name="connsiteY3" fmla="*/ 619850 h 1233031"/>
              <a:gd name="connsiteX4" fmla="*/ 730306 w 1475659"/>
              <a:gd name="connsiteY4" fmla="*/ 1233031 h 1233031"/>
              <a:gd name="connsiteX5" fmla="*/ 0 w 1475659"/>
              <a:gd name="connsiteY5" fmla="*/ 619850 h 1233031"/>
              <a:gd name="connsiteX6" fmla="*/ 1 w 1475659"/>
              <a:gd name="connsiteY6" fmla="*/ 619850 h 1233031"/>
              <a:gd name="connsiteX0" fmla="*/ 1 w 1480977"/>
              <a:gd name="connsiteY0" fmla="*/ 619850 h 1233031"/>
              <a:gd name="connsiteX1" fmla="*/ 730307 w 1480977"/>
              <a:gd name="connsiteY1" fmla="*/ 6669 h 1233031"/>
              <a:gd name="connsiteX2" fmla="*/ 1460612 w 1480977"/>
              <a:gd name="connsiteY2" fmla="*/ 6669 h 1233031"/>
              <a:gd name="connsiteX3" fmla="*/ 1460612 w 1480977"/>
              <a:gd name="connsiteY3" fmla="*/ 619850 h 1233031"/>
              <a:gd name="connsiteX4" fmla="*/ 730306 w 1480977"/>
              <a:gd name="connsiteY4" fmla="*/ 1233031 h 1233031"/>
              <a:gd name="connsiteX5" fmla="*/ 0 w 1480977"/>
              <a:gd name="connsiteY5" fmla="*/ 619850 h 1233031"/>
              <a:gd name="connsiteX6" fmla="*/ 1 w 1480977"/>
              <a:gd name="connsiteY6" fmla="*/ 619850 h 1233031"/>
              <a:gd name="connsiteX0" fmla="*/ 1 w 1480977"/>
              <a:gd name="connsiteY0" fmla="*/ 631990 h 1245171"/>
              <a:gd name="connsiteX1" fmla="*/ 730307 w 1480977"/>
              <a:gd name="connsiteY1" fmla="*/ 18809 h 1245171"/>
              <a:gd name="connsiteX2" fmla="*/ 1460612 w 1480977"/>
              <a:gd name="connsiteY2" fmla="*/ 18809 h 1245171"/>
              <a:gd name="connsiteX3" fmla="*/ 1460612 w 1480977"/>
              <a:gd name="connsiteY3" fmla="*/ 631990 h 1245171"/>
              <a:gd name="connsiteX4" fmla="*/ 730306 w 1480977"/>
              <a:gd name="connsiteY4" fmla="*/ 1245171 h 1245171"/>
              <a:gd name="connsiteX5" fmla="*/ 0 w 1480977"/>
              <a:gd name="connsiteY5" fmla="*/ 631990 h 1245171"/>
              <a:gd name="connsiteX6" fmla="*/ 1 w 1480977"/>
              <a:gd name="connsiteY6" fmla="*/ 631990 h 1245171"/>
              <a:gd name="connsiteX0" fmla="*/ 1 w 1480977"/>
              <a:gd name="connsiteY0" fmla="*/ 633477 h 1246658"/>
              <a:gd name="connsiteX1" fmla="*/ 730307 w 1480977"/>
              <a:gd name="connsiteY1" fmla="*/ 20296 h 1246658"/>
              <a:gd name="connsiteX2" fmla="*/ 1460612 w 1480977"/>
              <a:gd name="connsiteY2" fmla="*/ 20296 h 1246658"/>
              <a:gd name="connsiteX3" fmla="*/ 1460612 w 1480977"/>
              <a:gd name="connsiteY3" fmla="*/ 633477 h 1246658"/>
              <a:gd name="connsiteX4" fmla="*/ 730306 w 1480977"/>
              <a:gd name="connsiteY4" fmla="*/ 1246658 h 1246658"/>
              <a:gd name="connsiteX5" fmla="*/ 0 w 1480977"/>
              <a:gd name="connsiteY5" fmla="*/ 633477 h 1246658"/>
              <a:gd name="connsiteX6" fmla="*/ 1 w 1480977"/>
              <a:gd name="connsiteY6" fmla="*/ 633477 h 1246658"/>
              <a:gd name="connsiteX0" fmla="*/ 1 w 1480977"/>
              <a:gd name="connsiteY0" fmla="*/ 629484 h 1242665"/>
              <a:gd name="connsiteX1" fmla="*/ 730307 w 1480977"/>
              <a:gd name="connsiteY1" fmla="*/ 16303 h 1242665"/>
              <a:gd name="connsiteX2" fmla="*/ 1460612 w 1480977"/>
              <a:gd name="connsiteY2" fmla="*/ 16303 h 1242665"/>
              <a:gd name="connsiteX3" fmla="*/ 1460612 w 1480977"/>
              <a:gd name="connsiteY3" fmla="*/ 629484 h 1242665"/>
              <a:gd name="connsiteX4" fmla="*/ 730306 w 1480977"/>
              <a:gd name="connsiteY4" fmla="*/ 1242665 h 1242665"/>
              <a:gd name="connsiteX5" fmla="*/ 0 w 1480977"/>
              <a:gd name="connsiteY5" fmla="*/ 629484 h 1242665"/>
              <a:gd name="connsiteX6" fmla="*/ 1 w 1480977"/>
              <a:gd name="connsiteY6" fmla="*/ 629484 h 1242665"/>
              <a:gd name="connsiteX0" fmla="*/ 1 w 1480977"/>
              <a:gd name="connsiteY0" fmla="*/ 616508 h 1229689"/>
              <a:gd name="connsiteX1" fmla="*/ 730307 w 1480977"/>
              <a:gd name="connsiteY1" fmla="*/ 3327 h 1229689"/>
              <a:gd name="connsiteX2" fmla="*/ 1460612 w 1480977"/>
              <a:gd name="connsiteY2" fmla="*/ 3327 h 1229689"/>
              <a:gd name="connsiteX3" fmla="*/ 1460612 w 1480977"/>
              <a:gd name="connsiteY3" fmla="*/ 616508 h 1229689"/>
              <a:gd name="connsiteX4" fmla="*/ 730306 w 1480977"/>
              <a:gd name="connsiteY4" fmla="*/ 1229689 h 1229689"/>
              <a:gd name="connsiteX5" fmla="*/ 0 w 1480977"/>
              <a:gd name="connsiteY5" fmla="*/ 616508 h 1229689"/>
              <a:gd name="connsiteX6" fmla="*/ 1 w 1480977"/>
              <a:gd name="connsiteY6" fmla="*/ 616508 h 1229689"/>
              <a:gd name="connsiteX0" fmla="*/ 1 w 1480977"/>
              <a:gd name="connsiteY0" fmla="*/ 613181 h 1226362"/>
              <a:gd name="connsiteX1" fmla="*/ 798765 w 1480977"/>
              <a:gd name="connsiteY1" fmla="*/ 9779 h 1226362"/>
              <a:gd name="connsiteX2" fmla="*/ 1460612 w 1480977"/>
              <a:gd name="connsiteY2" fmla="*/ 0 h 1226362"/>
              <a:gd name="connsiteX3" fmla="*/ 1460612 w 1480977"/>
              <a:gd name="connsiteY3" fmla="*/ 613181 h 1226362"/>
              <a:gd name="connsiteX4" fmla="*/ 730306 w 1480977"/>
              <a:gd name="connsiteY4" fmla="*/ 1226362 h 1226362"/>
              <a:gd name="connsiteX5" fmla="*/ 0 w 1480977"/>
              <a:gd name="connsiteY5" fmla="*/ 613181 h 1226362"/>
              <a:gd name="connsiteX6" fmla="*/ 1 w 1480977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613181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63113"/>
              <a:gd name="connsiteY0" fmla="*/ 613181 h 1226362"/>
              <a:gd name="connsiteX1" fmla="*/ 798765 w 1463113"/>
              <a:gd name="connsiteY1" fmla="*/ 9779 h 1226362"/>
              <a:gd name="connsiteX2" fmla="*/ 1460612 w 1463113"/>
              <a:gd name="connsiteY2" fmla="*/ 0 h 1226362"/>
              <a:gd name="connsiteX3" fmla="*/ 1460612 w 1463113"/>
              <a:gd name="connsiteY3" fmla="*/ 466485 h 1226362"/>
              <a:gd name="connsiteX4" fmla="*/ 730306 w 1463113"/>
              <a:gd name="connsiteY4" fmla="*/ 1226362 h 1226362"/>
              <a:gd name="connsiteX5" fmla="*/ 0 w 1463113"/>
              <a:gd name="connsiteY5" fmla="*/ 613181 h 1226362"/>
              <a:gd name="connsiteX6" fmla="*/ 1 w 1463113"/>
              <a:gd name="connsiteY6" fmla="*/ 613181 h 1226362"/>
              <a:gd name="connsiteX0" fmla="*/ 1 w 1460612"/>
              <a:gd name="connsiteY0" fmla="*/ 613181 h 1226362"/>
              <a:gd name="connsiteX1" fmla="*/ 798765 w 1460612"/>
              <a:gd name="connsiteY1" fmla="*/ 9779 h 1226362"/>
              <a:gd name="connsiteX2" fmla="*/ 1460612 w 1460612"/>
              <a:gd name="connsiteY2" fmla="*/ 0 h 1226362"/>
              <a:gd name="connsiteX3" fmla="*/ 1460612 w 1460612"/>
              <a:gd name="connsiteY3" fmla="*/ 466485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3181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1 w 1460612"/>
              <a:gd name="connsiteY6" fmla="*/ 613181 h 1182353"/>
              <a:gd name="connsiteX0" fmla="*/ 83128 w 1460612"/>
              <a:gd name="connsiteY0" fmla="*/ 691418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83128 w 1460612"/>
              <a:gd name="connsiteY6" fmla="*/ 691418 h 1182353"/>
              <a:gd name="connsiteX0" fmla="*/ 0 w 1377484"/>
              <a:gd name="connsiteY0" fmla="*/ 691418 h 1182353"/>
              <a:gd name="connsiteX1" fmla="*/ 715637 w 1377484"/>
              <a:gd name="connsiteY1" fmla="*/ 9779 h 1182353"/>
              <a:gd name="connsiteX2" fmla="*/ 1377484 w 1377484"/>
              <a:gd name="connsiteY2" fmla="*/ 0 h 1182353"/>
              <a:gd name="connsiteX3" fmla="*/ 1377484 w 1377484"/>
              <a:gd name="connsiteY3" fmla="*/ 466485 h 1182353"/>
              <a:gd name="connsiteX4" fmla="*/ 603170 w 1377484"/>
              <a:gd name="connsiteY4" fmla="*/ 1182353 h 1182353"/>
              <a:gd name="connsiteX5" fmla="*/ 0 w 1377484"/>
              <a:gd name="connsiteY5" fmla="*/ 691418 h 1182353"/>
              <a:gd name="connsiteX0" fmla="*/ 0 w 1377484"/>
              <a:gd name="connsiteY0" fmla="*/ 754986 h 1245921"/>
              <a:gd name="connsiteX1" fmla="*/ 715637 w 1377484"/>
              <a:gd name="connsiteY1" fmla="*/ 73347 h 1245921"/>
              <a:gd name="connsiteX2" fmla="*/ 1343256 w 1377484"/>
              <a:gd name="connsiteY2" fmla="*/ 0 h 1245921"/>
              <a:gd name="connsiteX3" fmla="*/ 1377484 w 1377484"/>
              <a:gd name="connsiteY3" fmla="*/ 530053 h 1245921"/>
              <a:gd name="connsiteX4" fmla="*/ 603170 w 1377484"/>
              <a:gd name="connsiteY4" fmla="*/ 1245921 h 1245921"/>
              <a:gd name="connsiteX5" fmla="*/ 0 w 1377484"/>
              <a:gd name="connsiteY5" fmla="*/ 754986 h 1245921"/>
              <a:gd name="connsiteX0" fmla="*/ 0 w 1313984"/>
              <a:gd name="connsiteY0" fmla="*/ 699953 h 1245921"/>
              <a:gd name="connsiteX1" fmla="*/ 652137 w 1313984"/>
              <a:gd name="connsiteY1" fmla="*/ 73347 h 1245921"/>
              <a:gd name="connsiteX2" fmla="*/ 1279756 w 1313984"/>
              <a:gd name="connsiteY2" fmla="*/ 0 h 1245921"/>
              <a:gd name="connsiteX3" fmla="*/ 1313984 w 1313984"/>
              <a:gd name="connsiteY3" fmla="*/ 530053 h 1245921"/>
              <a:gd name="connsiteX4" fmla="*/ 539670 w 1313984"/>
              <a:gd name="connsiteY4" fmla="*/ 1245921 h 1245921"/>
              <a:gd name="connsiteX5" fmla="*/ 0 w 1313984"/>
              <a:gd name="connsiteY5" fmla="*/ 699953 h 1245921"/>
              <a:gd name="connsiteX0" fmla="*/ 0 w 1279756"/>
              <a:gd name="connsiteY0" fmla="*/ 699953 h 1245921"/>
              <a:gd name="connsiteX1" fmla="*/ 652137 w 1279756"/>
              <a:gd name="connsiteY1" fmla="*/ 73347 h 1245921"/>
              <a:gd name="connsiteX2" fmla="*/ 1279756 w 1279756"/>
              <a:gd name="connsiteY2" fmla="*/ 0 h 1245921"/>
              <a:gd name="connsiteX3" fmla="*/ 1220850 w 1279756"/>
              <a:gd name="connsiteY3" fmla="*/ 614720 h 1245921"/>
              <a:gd name="connsiteX4" fmla="*/ 539670 w 1279756"/>
              <a:gd name="connsiteY4" fmla="*/ 1245921 h 1245921"/>
              <a:gd name="connsiteX5" fmla="*/ 0 w 1279756"/>
              <a:gd name="connsiteY5" fmla="*/ 699953 h 1245921"/>
              <a:gd name="connsiteX0" fmla="*/ 0 w 1322090"/>
              <a:gd name="connsiteY0" fmla="*/ 657620 h 1203588"/>
              <a:gd name="connsiteX1" fmla="*/ 652137 w 1322090"/>
              <a:gd name="connsiteY1" fmla="*/ 31014 h 1203588"/>
              <a:gd name="connsiteX2" fmla="*/ 1322090 w 1322090"/>
              <a:gd name="connsiteY2" fmla="*/ 0 h 1203588"/>
              <a:gd name="connsiteX3" fmla="*/ 1220850 w 1322090"/>
              <a:gd name="connsiteY3" fmla="*/ 572387 h 1203588"/>
              <a:gd name="connsiteX4" fmla="*/ 539670 w 1322090"/>
              <a:gd name="connsiteY4" fmla="*/ 1203588 h 1203588"/>
              <a:gd name="connsiteX5" fmla="*/ 0 w 1322090"/>
              <a:gd name="connsiteY5" fmla="*/ 657620 h 1203588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20850 w 1228957"/>
              <a:gd name="connsiteY3" fmla="*/ 5413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08150 w 1228957"/>
              <a:gd name="connsiteY3" fmla="*/ 5540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50124"/>
              <a:gd name="connsiteY0" fmla="*/ 644920 h 1190888"/>
              <a:gd name="connsiteX1" fmla="*/ 652137 w 1250124"/>
              <a:gd name="connsiteY1" fmla="*/ 18314 h 1190888"/>
              <a:gd name="connsiteX2" fmla="*/ 1250124 w 1250124"/>
              <a:gd name="connsiteY2" fmla="*/ 0 h 1190888"/>
              <a:gd name="connsiteX3" fmla="*/ 1208150 w 1250124"/>
              <a:gd name="connsiteY3" fmla="*/ 572387 h 1190888"/>
              <a:gd name="connsiteX4" fmla="*/ 539670 w 1250124"/>
              <a:gd name="connsiteY4" fmla="*/ 1190888 h 1190888"/>
              <a:gd name="connsiteX5" fmla="*/ 0 w 1250124"/>
              <a:gd name="connsiteY5" fmla="*/ 644920 h 11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124" h="1190888">
                <a:moveTo>
                  <a:pt x="0" y="644920"/>
                </a:moveTo>
                <a:lnTo>
                  <a:pt x="652137" y="18314"/>
                </a:lnTo>
                <a:lnTo>
                  <a:pt x="1250124" y="0"/>
                </a:lnTo>
                <a:lnTo>
                  <a:pt x="1208150" y="572387"/>
                </a:lnTo>
                <a:lnTo>
                  <a:pt x="539670" y="1190888"/>
                </a:lnTo>
                <a:lnTo>
                  <a:pt x="0" y="64492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€ 1000</a:t>
            </a:r>
          </a:p>
        </p:txBody>
      </p:sp>
      <p:sp>
        <p:nvSpPr>
          <p:cNvPr id="22" name="Segnaposto testo 14">
            <a:extLst>
              <a:ext uri="{FF2B5EF4-FFF2-40B4-BE49-F238E27FC236}">
                <a16:creationId xmlns:a16="http://schemas.microsoft.com/office/drawing/2014/main" id="{9647D538-2FB7-4606-8CDC-57CE7A44F9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000" y="2395797"/>
            <a:ext cx="3115733" cy="2794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23" name="Segnaposto testo 15">
            <a:extLst>
              <a:ext uri="{FF2B5EF4-FFF2-40B4-BE49-F238E27FC236}">
                <a16:creationId xmlns:a16="http://schemas.microsoft.com/office/drawing/2014/main" id="{A4BBC16B-BE9F-4729-B345-691BB58DEF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2874" y="2055619"/>
            <a:ext cx="5427084" cy="328084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Titolo del prodotto/servizio</a:t>
            </a:r>
          </a:p>
        </p:txBody>
      </p:sp>
      <p:sp>
        <p:nvSpPr>
          <p:cNvPr id="24" name="Segnaposto testo 17">
            <a:extLst>
              <a:ext uri="{FF2B5EF4-FFF2-40B4-BE49-F238E27FC236}">
                <a16:creationId xmlns:a16="http://schemas.microsoft.com/office/drawing/2014/main" id="{45C83C5D-5C3D-44A5-8CE1-9A062970F8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30234" y="4550763"/>
            <a:ext cx="1166268" cy="1111005"/>
          </a:xfrm>
          <a:custGeom>
            <a:avLst/>
            <a:gdLst>
              <a:gd name="connsiteX0" fmla="*/ 0 w 1460611"/>
              <a:gd name="connsiteY0" fmla="*/ 613181 h 1226362"/>
              <a:gd name="connsiteX1" fmla="*/ 730306 w 1460611"/>
              <a:gd name="connsiteY1" fmla="*/ 0 h 1226362"/>
              <a:gd name="connsiteX2" fmla="*/ 1460611 w 1460611"/>
              <a:gd name="connsiteY2" fmla="*/ 0 h 1226362"/>
              <a:gd name="connsiteX3" fmla="*/ 1460611 w 1460611"/>
              <a:gd name="connsiteY3" fmla="*/ 613181 h 1226362"/>
              <a:gd name="connsiteX4" fmla="*/ 730305 w 1460611"/>
              <a:gd name="connsiteY4" fmla="*/ 1226362 h 1226362"/>
              <a:gd name="connsiteX5" fmla="*/ -1 w 1460611"/>
              <a:gd name="connsiteY5" fmla="*/ 613181 h 1226362"/>
              <a:gd name="connsiteX6" fmla="*/ 0 w 1460611"/>
              <a:gd name="connsiteY6" fmla="*/ 613181 h 1226362"/>
              <a:gd name="connsiteX0" fmla="*/ 1 w 1460612"/>
              <a:gd name="connsiteY0" fmla="*/ 613181 h 1226362"/>
              <a:gd name="connsiteX1" fmla="*/ 730307 w 1460612"/>
              <a:gd name="connsiteY1" fmla="*/ 0 h 1226362"/>
              <a:gd name="connsiteX2" fmla="*/ 1460612 w 1460612"/>
              <a:gd name="connsiteY2" fmla="*/ 0 h 1226362"/>
              <a:gd name="connsiteX3" fmla="*/ 1460612 w 1460612"/>
              <a:gd name="connsiteY3" fmla="*/ 613181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9850 h 1233031"/>
              <a:gd name="connsiteX1" fmla="*/ 730307 w 1460612"/>
              <a:gd name="connsiteY1" fmla="*/ 6669 h 1233031"/>
              <a:gd name="connsiteX2" fmla="*/ 1460612 w 1460612"/>
              <a:gd name="connsiteY2" fmla="*/ 6669 h 1233031"/>
              <a:gd name="connsiteX3" fmla="*/ 1460612 w 1460612"/>
              <a:gd name="connsiteY3" fmla="*/ 619850 h 1233031"/>
              <a:gd name="connsiteX4" fmla="*/ 730306 w 1460612"/>
              <a:gd name="connsiteY4" fmla="*/ 1233031 h 1233031"/>
              <a:gd name="connsiteX5" fmla="*/ 0 w 1460612"/>
              <a:gd name="connsiteY5" fmla="*/ 619850 h 1233031"/>
              <a:gd name="connsiteX6" fmla="*/ 1 w 1460612"/>
              <a:gd name="connsiteY6" fmla="*/ 619850 h 1233031"/>
              <a:gd name="connsiteX0" fmla="*/ 1 w 1475659"/>
              <a:gd name="connsiteY0" fmla="*/ 619850 h 1233031"/>
              <a:gd name="connsiteX1" fmla="*/ 730307 w 1475659"/>
              <a:gd name="connsiteY1" fmla="*/ 6669 h 1233031"/>
              <a:gd name="connsiteX2" fmla="*/ 1460612 w 1475659"/>
              <a:gd name="connsiteY2" fmla="*/ 6669 h 1233031"/>
              <a:gd name="connsiteX3" fmla="*/ 1460612 w 1475659"/>
              <a:gd name="connsiteY3" fmla="*/ 619850 h 1233031"/>
              <a:gd name="connsiteX4" fmla="*/ 730306 w 1475659"/>
              <a:gd name="connsiteY4" fmla="*/ 1233031 h 1233031"/>
              <a:gd name="connsiteX5" fmla="*/ 0 w 1475659"/>
              <a:gd name="connsiteY5" fmla="*/ 619850 h 1233031"/>
              <a:gd name="connsiteX6" fmla="*/ 1 w 1475659"/>
              <a:gd name="connsiteY6" fmla="*/ 619850 h 1233031"/>
              <a:gd name="connsiteX0" fmla="*/ 1 w 1480977"/>
              <a:gd name="connsiteY0" fmla="*/ 619850 h 1233031"/>
              <a:gd name="connsiteX1" fmla="*/ 730307 w 1480977"/>
              <a:gd name="connsiteY1" fmla="*/ 6669 h 1233031"/>
              <a:gd name="connsiteX2" fmla="*/ 1460612 w 1480977"/>
              <a:gd name="connsiteY2" fmla="*/ 6669 h 1233031"/>
              <a:gd name="connsiteX3" fmla="*/ 1460612 w 1480977"/>
              <a:gd name="connsiteY3" fmla="*/ 619850 h 1233031"/>
              <a:gd name="connsiteX4" fmla="*/ 730306 w 1480977"/>
              <a:gd name="connsiteY4" fmla="*/ 1233031 h 1233031"/>
              <a:gd name="connsiteX5" fmla="*/ 0 w 1480977"/>
              <a:gd name="connsiteY5" fmla="*/ 619850 h 1233031"/>
              <a:gd name="connsiteX6" fmla="*/ 1 w 1480977"/>
              <a:gd name="connsiteY6" fmla="*/ 619850 h 1233031"/>
              <a:gd name="connsiteX0" fmla="*/ 1 w 1480977"/>
              <a:gd name="connsiteY0" fmla="*/ 631990 h 1245171"/>
              <a:gd name="connsiteX1" fmla="*/ 730307 w 1480977"/>
              <a:gd name="connsiteY1" fmla="*/ 18809 h 1245171"/>
              <a:gd name="connsiteX2" fmla="*/ 1460612 w 1480977"/>
              <a:gd name="connsiteY2" fmla="*/ 18809 h 1245171"/>
              <a:gd name="connsiteX3" fmla="*/ 1460612 w 1480977"/>
              <a:gd name="connsiteY3" fmla="*/ 631990 h 1245171"/>
              <a:gd name="connsiteX4" fmla="*/ 730306 w 1480977"/>
              <a:gd name="connsiteY4" fmla="*/ 1245171 h 1245171"/>
              <a:gd name="connsiteX5" fmla="*/ 0 w 1480977"/>
              <a:gd name="connsiteY5" fmla="*/ 631990 h 1245171"/>
              <a:gd name="connsiteX6" fmla="*/ 1 w 1480977"/>
              <a:gd name="connsiteY6" fmla="*/ 631990 h 1245171"/>
              <a:gd name="connsiteX0" fmla="*/ 1 w 1480977"/>
              <a:gd name="connsiteY0" fmla="*/ 633477 h 1246658"/>
              <a:gd name="connsiteX1" fmla="*/ 730307 w 1480977"/>
              <a:gd name="connsiteY1" fmla="*/ 20296 h 1246658"/>
              <a:gd name="connsiteX2" fmla="*/ 1460612 w 1480977"/>
              <a:gd name="connsiteY2" fmla="*/ 20296 h 1246658"/>
              <a:gd name="connsiteX3" fmla="*/ 1460612 w 1480977"/>
              <a:gd name="connsiteY3" fmla="*/ 633477 h 1246658"/>
              <a:gd name="connsiteX4" fmla="*/ 730306 w 1480977"/>
              <a:gd name="connsiteY4" fmla="*/ 1246658 h 1246658"/>
              <a:gd name="connsiteX5" fmla="*/ 0 w 1480977"/>
              <a:gd name="connsiteY5" fmla="*/ 633477 h 1246658"/>
              <a:gd name="connsiteX6" fmla="*/ 1 w 1480977"/>
              <a:gd name="connsiteY6" fmla="*/ 633477 h 1246658"/>
              <a:gd name="connsiteX0" fmla="*/ 1 w 1480977"/>
              <a:gd name="connsiteY0" fmla="*/ 629484 h 1242665"/>
              <a:gd name="connsiteX1" fmla="*/ 730307 w 1480977"/>
              <a:gd name="connsiteY1" fmla="*/ 16303 h 1242665"/>
              <a:gd name="connsiteX2" fmla="*/ 1460612 w 1480977"/>
              <a:gd name="connsiteY2" fmla="*/ 16303 h 1242665"/>
              <a:gd name="connsiteX3" fmla="*/ 1460612 w 1480977"/>
              <a:gd name="connsiteY3" fmla="*/ 629484 h 1242665"/>
              <a:gd name="connsiteX4" fmla="*/ 730306 w 1480977"/>
              <a:gd name="connsiteY4" fmla="*/ 1242665 h 1242665"/>
              <a:gd name="connsiteX5" fmla="*/ 0 w 1480977"/>
              <a:gd name="connsiteY5" fmla="*/ 629484 h 1242665"/>
              <a:gd name="connsiteX6" fmla="*/ 1 w 1480977"/>
              <a:gd name="connsiteY6" fmla="*/ 629484 h 1242665"/>
              <a:gd name="connsiteX0" fmla="*/ 1 w 1480977"/>
              <a:gd name="connsiteY0" fmla="*/ 616508 h 1229689"/>
              <a:gd name="connsiteX1" fmla="*/ 730307 w 1480977"/>
              <a:gd name="connsiteY1" fmla="*/ 3327 h 1229689"/>
              <a:gd name="connsiteX2" fmla="*/ 1460612 w 1480977"/>
              <a:gd name="connsiteY2" fmla="*/ 3327 h 1229689"/>
              <a:gd name="connsiteX3" fmla="*/ 1460612 w 1480977"/>
              <a:gd name="connsiteY3" fmla="*/ 616508 h 1229689"/>
              <a:gd name="connsiteX4" fmla="*/ 730306 w 1480977"/>
              <a:gd name="connsiteY4" fmla="*/ 1229689 h 1229689"/>
              <a:gd name="connsiteX5" fmla="*/ 0 w 1480977"/>
              <a:gd name="connsiteY5" fmla="*/ 616508 h 1229689"/>
              <a:gd name="connsiteX6" fmla="*/ 1 w 1480977"/>
              <a:gd name="connsiteY6" fmla="*/ 616508 h 1229689"/>
              <a:gd name="connsiteX0" fmla="*/ 1 w 1480977"/>
              <a:gd name="connsiteY0" fmla="*/ 613181 h 1226362"/>
              <a:gd name="connsiteX1" fmla="*/ 798765 w 1480977"/>
              <a:gd name="connsiteY1" fmla="*/ 9779 h 1226362"/>
              <a:gd name="connsiteX2" fmla="*/ 1460612 w 1480977"/>
              <a:gd name="connsiteY2" fmla="*/ 0 h 1226362"/>
              <a:gd name="connsiteX3" fmla="*/ 1460612 w 1480977"/>
              <a:gd name="connsiteY3" fmla="*/ 613181 h 1226362"/>
              <a:gd name="connsiteX4" fmla="*/ 730306 w 1480977"/>
              <a:gd name="connsiteY4" fmla="*/ 1226362 h 1226362"/>
              <a:gd name="connsiteX5" fmla="*/ 0 w 1480977"/>
              <a:gd name="connsiteY5" fmla="*/ 613181 h 1226362"/>
              <a:gd name="connsiteX6" fmla="*/ 1 w 1480977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613181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70750"/>
              <a:gd name="connsiteY0" fmla="*/ 613181 h 1226362"/>
              <a:gd name="connsiteX1" fmla="*/ 798765 w 1470750"/>
              <a:gd name="connsiteY1" fmla="*/ 9779 h 1226362"/>
              <a:gd name="connsiteX2" fmla="*/ 1460612 w 1470750"/>
              <a:gd name="connsiteY2" fmla="*/ 0 h 1226362"/>
              <a:gd name="connsiteX3" fmla="*/ 1460612 w 1470750"/>
              <a:gd name="connsiteY3" fmla="*/ 466485 h 1226362"/>
              <a:gd name="connsiteX4" fmla="*/ 730306 w 1470750"/>
              <a:gd name="connsiteY4" fmla="*/ 1226362 h 1226362"/>
              <a:gd name="connsiteX5" fmla="*/ 0 w 1470750"/>
              <a:gd name="connsiteY5" fmla="*/ 613181 h 1226362"/>
              <a:gd name="connsiteX6" fmla="*/ 1 w 1470750"/>
              <a:gd name="connsiteY6" fmla="*/ 613181 h 1226362"/>
              <a:gd name="connsiteX0" fmla="*/ 1 w 1463113"/>
              <a:gd name="connsiteY0" fmla="*/ 613181 h 1226362"/>
              <a:gd name="connsiteX1" fmla="*/ 798765 w 1463113"/>
              <a:gd name="connsiteY1" fmla="*/ 9779 h 1226362"/>
              <a:gd name="connsiteX2" fmla="*/ 1460612 w 1463113"/>
              <a:gd name="connsiteY2" fmla="*/ 0 h 1226362"/>
              <a:gd name="connsiteX3" fmla="*/ 1460612 w 1463113"/>
              <a:gd name="connsiteY3" fmla="*/ 466485 h 1226362"/>
              <a:gd name="connsiteX4" fmla="*/ 730306 w 1463113"/>
              <a:gd name="connsiteY4" fmla="*/ 1226362 h 1226362"/>
              <a:gd name="connsiteX5" fmla="*/ 0 w 1463113"/>
              <a:gd name="connsiteY5" fmla="*/ 613181 h 1226362"/>
              <a:gd name="connsiteX6" fmla="*/ 1 w 1463113"/>
              <a:gd name="connsiteY6" fmla="*/ 613181 h 1226362"/>
              <a:gd name="connsiteX0" fmla="*/ 1 w 1460612"/>
              <a:gd name="connsiteY0" fmla="*/ 613181 h 1226362"/>
              <a:gd name="connsiteX1" fmla="*/ 798765 w 1460612"/>
              <a:gd name="connsiteY1" fmla="*/ 9779 h 1226362"/>
              <a:gd name="connsiteX2" fmla="*/ 1460612 w 1460612"/>
              <a:gd name="connsiteY2" fmla="*/ 0 h 1226362"/>
              <a:gd name="connsiteX3" fmla="*/ 1460612 w 1460612"/>
              <a:gd name="connsiteY3" fmla="*/ 466485 h 1226362"/>
              <a:gd name="connsiteX4" fmla="*/ 730306 w 1460612"/>
              <a:gd name="connsiteY4" fmla="*/ 1226362 h 1226362"/>
              <a:gd name="connsiteX5" fmla="*/ 0 w 1460612"/>
              <a:gd name="connsiteY5" fmla="*/ 613181 h 1226362"/>
              <a:gd name="connsiteX6" fmla="*/ 1 w 1460612"/>
              <a:gd name="connsiteY6" fmla="*/ 613181 h 1226362"/>
              <a:gd name="connsiteX0" fmla="*/ 1 w 1460612"/>
              <a:gd name="connsiteY0" fmla="*/ 613181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1 w 1460612"/>
              <a:gd name="connsiteY6" fmla="*/ 613181 h 1182353"/>
              <a:gd name="connsiteX0" fmla="*/ 83128 w 1460612"/>
              <a:gd name="connsiteY0" fmla="*/ 691418 h 1182353"/>
              <a:gd name="connsiteX1" fmla="*/ 798765 w 1460612"/>
              <a:gd name="connsiteY1" fmla="*/ 9779 h 1182353"/>
              <a:gd name="connsiteX2" fmla="*/ 1460612 w 1460612"/>
              <a:gd name="connsiteY2" fmla="*/ 0 h 1182353"/>
              <a:gd name="connsiteX3" fmla="*/ 1460612 w 1460612"/>
              <a:gd name="connsiteY3" fmla="*/ 466485 h 1182353"/>
              <a:gd name="connsiteX4" fmla="*/ 686298 w 1460612"/>
              <a:gd name="connsiteY4" fmla="*/ 1182353 h 1182353"/>
              <a:gd name="connsiteX5" fmla="*/ 0 w 1460612"/>
              <a:gd name="connsiteY5" fmla="*/ 613181 h 1182353"/>
              <a:gd name="connsiteX6" fmla="*/ 83128 w 1460612"/>
              <a:gd name="connsiteY6" fmla="*/ 691418 h 1182353"/>
              <a:gd name="connsiteX0" fmla="*/ 0 w 1377484"/>
              <a:gd name="connsiteY0" fmla="*/ 691418 h 1182353"/>
              <a:gd name="connsiteX1" fmla="*/ 715637 w 1377484"/>
              <a:gd name="connsiteY1" fmla="*/ 9779 h 1182353"/>
              <a:gd name="connsiteX2" fmla="*/ 1377484 w 1377484"/>
              <a:gd name="connsiteY2" fmla="*/ 0 h 1182353"/>
              <a:gd name="connsiteX3" fmla="*/ 1377484 w 1377484"/>
              <a:gd name="connsiteY3" fmla="*/ 466485 h 1182353"/>
              <a:gd name="connsiteX4" fmla="*/ 603170 w 1377484"/>
              <a:gd name="connsiteY4" fmla="*/ 1182353 h 1182353"/>
              <a:gd name="connsiteX5" fmla="*/ 0 w 1377484"/>
              <a:gd name="connsiteY5" fmla="*/ 691418 h 1182353"/>
              <a:gd name="connsiteX0" fmla="*/ 0 w 1377484"/>
              <a:gd name="connsiteY0" fmla="*/ 754986 h 1245921"/>
              <a:gd name="connsiteX1" fmla="*/ 715637 w 1377484"/>
              <a:gd name="connsiteY1" fmla="*/ 73347 h 1245921"/>
              <a:gd name="connsiteX2" fmla="*/ 1343256 w 1377484"/>
              <a:gd name="connsiteY2" fmla="*/ 0 h 1245921"/>
              <a:gd name="connsiteX3" fmla="*/ 1377484 w 1377484"/>
              <a:gd name="connsiteY3" fmla="*/ 530053 h 1245921"/>
              <a:gd name="connsiteX4" fmla="*/ 603170 w 1377484"/>
              <a:gd name="connsiteY4" fmla="*/ 1245921 h 1245921"/>
              <a:gd name="connsiteX5" fmla="*/ 0 w 1377484"/>
              <a:gd name="connsiteY5" fmla="*/ 754986 h 1245921"/>
              <a:gd name="connsiteX0" fmla="*/ 0 w 1313984"/>
              <a:gd name="connsiteY0" fmla="*/ 699953 h 1245921"/>
              <a:gd name="connsiteX1" fmla="*/ 652137 w 1313984"/>
              <a:gd name="connsiteY1" fmla="*/ 73347 h 1245921"/>
              <a:gd name="connsiteX2" fmla="*/ 1279756 w 1313984"/>
              <a:gd name="connsiteY2" fmla="*/ 0 h 1245921"/>
              <a:gd name="connsiteX3" fmla="*/ 1313984 w 1313984"/>
              <a:gd name="connsiteY3" fmla="*/ 530053 h 1245921"/>
              <a:gd name="connsiteX4" fmla="*/ 539670 w 1313984"/>
              <a:gd name="connsiteY4" fmla="*/ 1245921 h 1245921"/>
              <a:gd name="connsiteX5" fmla="*/ 0 w 1313984"/>
              <a:gd name="connsiteY5" fmla="*/ 699953 h 1245921"/>
              <a:gd name="connsiteX0" fmla="*/ 0 w 1279756"/>
              <a:gd name="connsiteY0" fmla="*/ 699953 h 1245921"/>
              <a:gd name="connsiteX1" fmla="*/ 652137 w 1279756"/>
              <a:gd name="connsiteY1" fmla="*/ 73347 h 1245921"/>
              <a:gd name="connsiteX2" fmla="*/ 1279756 w 1279756"/>
              <a:gd name="connsiteY2" fmla="*/ 0 h 1245921"/>
              <a:gd name="connsiteX3" fmla="*/ 1220850 w 1279756"/>
              <a:gd name="connsiteY3" fmla="*/ 614720 h 1245921"/>
              <a:gd name="connsiteX4" fmla="*/ 539670 w 1279756"/>
              <a:gd name="connsiteY4" fmla="*/ 1245921 h 1245921"/>
              <a:gd name="connsiteX5" fmla="*/ 0 w 1279756"/>
              <a:gd name="connsiteY5" fmla="*/ 699953 h 1245921"/>
              <a:gd name="connsiteX0" fmla="*/ 0 w 1322090"/>
              <a:gd name="connsiteY0" fmla="*/ 657620 h 1203588"/>
              <a:gd name="connsiteX1" fmla="*/ 652137 w 1322090"/>
              <a:gd name="connsiteY1" fmla="*/ 31014 h 1203588"/>
              <a:gd name="connsiteX2" fmla="*/ 1322090 w 1322090"/>
              <a:gd name="connsiteY2" fmla="*/ 0 h 1203588"/>
              <a:gd name="connsiteX3" fmla="*/ 1220850 w 1322090"/>
              <a:gd name="connsiteY3" fmla="*/ 572387 h 1203588"/>
              <a:gd name="connsiteX4" fmla="*/ 539670 w 1322090"/>
              <a:gd name="connsiteY4" fmla="*/ 1203588 h 1203588"/>
              <a:gd name="connsiteX5" fmla="*/ 0 w 1322090"/>
              <a:gd name="connsiteY5" fmla="*/ 657620 h 1203588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20850 w 1228957"/>
              <a:gd name="connsiteY3" fmla="*/ 5413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28957"/>
              <a:gd name="connsiteY0" fmla="*/ 626606 h 1172574"/>
              <a:gd name="connsiteX1" fmla="*/ 652137 w 1228957"/>
              <a:gd name="connsiteY1" fmla="*/ 0 h 1172574"/>
              <a:gd name="connsiteX2" fmla="*/ 1228957 w 1228957"/>
              <a:gd name="connsiteY2" fmla="*/ 15553 h 1172574"/>
              <a:gd name="connsiteX3" fmla="*/ 1208150 w 1228957"/>
              <a:gd name="connsiteY3" fmla="*/ 554073 h 1172574"/>
              <a:gd name="connsiteX4" fmla="*/ 539670 w 1228957"/>
              <a:gd name="connsiteY4" fmla="*/ 1172574 h 1172574"/>
              <a:gd name="connsiteX5" fmla="*/ 0 w 1228957"/>
              <a:gd name="connsiteY5" fmla="*/ 626606 h 1172574"/>
              <a:gd name="connsiteX0" fmla="*/ 0 w 1250124"/>
              <a:gd name="connsiteY0" fmla="*/ 644920 h 1190888"/>
              <a:gd name="connsiteX1" fmla="*/ 652137 w 1250124"/>
              <a:gd name="connsiteY1" fmla="*/ 18314 h 1190888"/>
              <a:gd name="connsiteX2" fmla="*/ 1250124 w 1250124"/>
              <a:gd name="connsiteY2" fmla="*/ 0 h 1190888"/>
              <a:gd name="connsiteX3" fmla="*/ 1208150 w 1250124"/>
              <a:gd name="connsiteY3" fmla="*/ 572387 h 1190888"/>
              <a:gd name="connsiteX4" fmla="*/ 539670 w 1250124"/>
              <a:gd name="connsiteY4" fmla="*/ 1190888 h 1190888"/>
              <a:gd name="connsiteX5" fmla="*/ 0 w 1250124"/>
              <a:gd name="connsiteY5" fmla="*/ 644920 h 119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0124" h="1190888">
                <a:moveTo>
                  <a:pt x="0" y="644920"/>
                </a:moveTo>
                <a:lnTo>
                  <a:pt x="652137" y="18314"/>
                </a:lnTo>
                <a:lnTo>
                  <a:pt x="1250124" y="0"/>
                </a:lnTo>
                <a:lnTo>
                  <a:pt x="1208150" y="572387"/>
                </a:lnTo>
                <a:lnTo>
                  <a:pt x="539670" y="1190888"/>
                </a:lnTo>
                <a:lnTo>
                  <a:pt x="0" y="64492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67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€ 1000</a:t>
            </a:r>
          </a:p>
        </p:txBody>
      </p:sp>
      <p:sp>
        <p:nvSpPr>
          <p:cNvPr id="26" name="Segnaposto testo 14">
            <a:extLst>
              <a:ext uri="{FF2B5EF4-FFF2-40B4-BE49-F238E27FC236}">
                <a16:creationId xmlns:a16="http://schemas.microsoft.com/office/drawing/2014/main" id="{87CFDD6A-F3A5-40BB-9FFF-452F3B7D5E2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03716" y="2384567"/>
            <a:ext cx="3115733" cy="2794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28" name="Segnaposto testo 27">
            <a:extLst>
              <a:ext uri="{FF2B5EF4-FFF2-40B4-BE49-F238E27FC236}">
                <a16:creationId xmlns:a16="http://schemas.microsoft.com/office/drawing/2014/main" id="{2D3073B2-2F95-46C8-85E3-7197F26A05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8367" y="3041650"/>
            <a:ext cx="3473451" cy="133624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9" name="Segnaposto testo 27">
            <a:extLst>
              <a:ext uri="{FF2B5EF4-FFF2-40B4-BE49-F238E27FC236}">
                <a16:creationId xmlns:a16="http://schemas.microsoft.com/office/drawing/2014/main" id="{9CA91F8C-D5F1-4845-9459-97F1E280F0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7793" y="3041650"/>
            <a:ext cx="3473451" cy="133624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0" name="Segnaposto testo 27">
            <a:extLst>
              <a:ext uri="{FF2B5EF4-FFF2-40B4-BE49-F238E27FC236}">
                <a16:creationId xmlns:a16="http://schemas.microsoft.com/office/drawing/2014/main" id="{8086FBB5-1497-4199-9867-F8B6708361E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12148" y="3041650"/>
            <a:ext cx="3473451" cy="1336241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67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416243F0-CD44-4BA2-8BCD-9E520F9A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27" name="Segnaposto piè di pagina 4">
            <a:extLst>
              <a:ext uri="{FF2B5EF4-FFF2-40B4-BE49-F238E27FC236}">
                <a16:creationId xmlns:a16="http://schemas.microsoft.com/office/drawing/2014/main" id="{3CA15241-1966-46E4-8673-D8103FE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562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2670AB1-E126-478E-B293-EE1AB2FFF7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92203A79-DDDC-4B4C-A924-DD093FF8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FE513B9E-CA33-4241-ABF9-93EB9211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Google Shape;699;p49">
            <a:extLst>
              <a:ext uri="{FF2B5EF4-FFF2-40B4-BE49-F238E27FC236}">
                <a16:creationId xmlns:a16="http://schemas.microsoft.com/office/drawing/2014/main" id="{BFB4F73C-EC76-4595-BCEA-2A33DA9C4B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919133"/>
            <a:ext cx="8886800" cy="20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>
                <a:solidFill>
                  <a:srgbClr val="FFFFFF"/>
                </a:solidFill>
                <a:latin typeface="Roboto"/>
                <a:sym typeface="Roboto"/>
              </a:rPr>
              <a:t>Fare clic per modificare lo stile del titolo dello schema</a:t>
            </a:r>
            <a:endParaRPr sz="3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142B366A-28C5-40DB-A9E9-B3D46EAFA5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867" y="3079143"/>
            <a:ext cx="7876117" cy="476251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</a:lstStyle>
          <a:p>
            <a:pPr lvl="0"/>
            <a:r>
              <a:rPr lang="it-IT" dirty="0"/>
              <a:t>Nome e Cognome | 2020</a:t>
            </a:r>
          </a:p>
        </p:txBody>
      </p:sp>
      <p:pic>
        <p:nvPicPr>
          <p:cNvPr id="9" name="Google Shape;80;p16">
            <a:extLst>
              <a:ext uri="{FF2B5EF4-FFF2-40B4-BE49-F238E27FC236}">
                <a16:creationId xmlns:a16="http://schemas.microsoft.com/office/drawing/2014/main" id="{B30259D4-20FC-40FA-89F2-03DB51A1CC0D}"/>
              </a:ext>
            </a:extLst>
          </p:cNvPr>
          <p:cNvPicPr preferRelativeResize="0"/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43" y="6183106"/>
            <a:ext cx="848425" cy="54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233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9095114" y="6474047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34" name="Google Shape;34;p23"/>
          <p:cNvSpPr txBox="1"/>
          <p:nvPr/>
        </p:nvSpPr>
        <p:spPr>
          <a:xfrm>
            <a:off x="8910936" y="-18852"/>
            <a:ext cx="2555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rgbClr val="17669C"/>
                </a:solidFill>
                <a:latin typeface="Roboto Light"/>
                <a:ea typeface="Roboto Light"/>
                <a:cs typeface="Roboto Light"/>
                <a:sym typeface="Roboto Light"/>
              </a:rPr>
              <a:t>26-09-2019</a:t>
            </a:r>
            <a:endParaRPr sz="1300" b="0" i="0" u="none" strike="noStrike" cap="none" dirty="0">
              <a:solidFill>
                <a:srgbClr val="17669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5" name="Google Shape;35;p23"/>
          <p:cNvSpPr txBox="1"/>
          <p:nvPr/>
        </p:nvSpPr>
        <p:spPr>
          <a:xfrm>
            <a:off x="9483572" y="6076598"/>
            <a:ext cx="2555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rgbClr val="17669C"/>
                </a:solidFill>
                <a:latin typeface="Roboto Light"/>
                <a:ea typeface="Roboto Light"/>
                <a:cs typeface="Roboto Light"/>
                <a:sym typeface="Roboto Light"/>
              </a:rPr>
              <a:t>Riproduzione Riservata</a:t>
            </a:r>
            <a:endParaRPr sz="1300" b="0" i="0" u="none" strike="noStrike" cap="none" dirty="0">
              <a:solidFill>
                <a:srgbClr val="17669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7317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02869EF9-6156-4B8F-8C0B-AAB94D615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2903" y="1414673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19" name="Segnaposto testo 17">
            <a:extLst>
              <a:ext uri="{FF2B5EF4-FFF2-40B4-BE49-F238E27FC236}">
                <a16:creationId xmlns:a16="http://schemas.microsoft.com/office/drawing/2014/main" id="{082FA06F-BE36-4B1D-9A40-B17DC20BAD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902" y="1700917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20" name="Segnaposto testo 17">
            <a:extLst>
              <a:ext uri="{FF2B5EF4-FFF2-40B4-BE49-F238E27FC236}">
                <a16:creationId xmlns:a16="http://schemas.microsoft.com/office/drawing/2014/main" id="{E34FEBDB-6D0E-4F35-A4EE-A1AB8A95CE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901" y="1997707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email</a:t>
            </a:r>
          </a:p>
        </p:txBody>
      </p:sp>
      <p:sp>
        <p:nvSpPr>
          <p:cNvPr id="21" name="Segnaposto testo 17">
            <a:extLst>
              <a:ext uri="{FF2B5EF4-FFF2-40B4-BE49-F238E27FC236}">
                <a16:creationId xmlns:a16="http://schemas.microsoft.com/office/drawing/2014/main" id="{0E122095-E087-47B1-83C0-10B76AA041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2899" y="2265505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cellulare</a:t>
            </a:r>
          </a:p>
        </p:txBody>
      </p:sp>
      <p:sp>
        <p:nvSpPr>
          <p:cNvPr id="22" name="Segnaposto testo 17">
            <a:extLst>
              <a:ext uri="{FF2B5EF4-FFF2-40B4-BE49-F238E27FC236}">
                <a16:creationId xmlns:a16="http://schemas.microsoft.com/office/drawing/2014/main" id="{1296DCC0-5B1C-4A1B-B8BC-8521D1C93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899" y="2964529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23" name="Segnaposto testo 17">
            <a:extLst>
              <a:ext uri="{FF2B5EF4-FFF2-40B4-BE49-F238E27FC236}">
                <a16:creationId xmlns:a16="http://schemas.microsoft.com/office/drawing/2014/main" id="{F0E00DD6-0551-4053-A80E-5CB67612ADC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898" y="3250773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24" name="Segnaposto testo 17">
            <a:extLst>
              <a:ext uri="{FF2B5EF4-FFF2-40B4-BE49-F238E27FC236}">
                <a16:creationId xmlns:a16="http://schemas.microsoft.com/office/drawing/2014/main" id="{2489E7BD-1DB7-4EF0-85C6-F76B32F728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2897" y="3547563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email</a:t>
            </a:r>
          </a:p>
        </p:txBody>
      </p:sp>
      <p:sp>
        <p:nvSpPr>
          <p:cNvPr id="25" name="Segnaposto testo 17">
            <a:extLst>
              <a:ext uri="{FF2B5EF4-FFF2-40B4-BE49-F238E27FC236}">
                <a16:creationId xmlns:a16="http://schemas.microsoft.com/office/drawing/2014/main" id="{6732B298-9E97-4096-96C0-5C96715464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895" y="3815361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cellulare</a:t>
            </a:r>
          </a:p>
        </p:txBody>
      </p:sp>
      <p:sp>
        <p:nvSpPr>
          <p:cNvPr id="26" name="Segnaposto testo 17">
            <a:extLst>
              <a:ext uri="{FF2B5EF4-FFF2-40B4-BE49-F238E27FC236}">
                <a16:creationId xmlns:a16="http://schemas.microsoft.com/office/drawing/2014/main" id="{4B882014-5CA2-461B-B7D3-3462656A88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2899" y="4532831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27" name="Segnaposto testo 17">
            <a:extLst>
              <a:ext uri="{FF2B5EF4-FFF2-40B4-BE49-F238E27FC236}">
                <a16:creationId xmlns:a16="http://schemas.microsoft.com/office/drawing/2014/main" id="{9656D963-2127-479F-BCAF-248593308F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2898" y="4819075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28" name="Segnaposto testo 17">
            <a:extLst>
              <a:ext uri="{FF2B5EF4-FFF2-40B4-BE49-F238E27FC236}">
                <a16:creationId xmlns:a16="http://schemas.microsoft.com/office/drawing/2014/main" id="{72F73605-B20B-474A-B339-FBE55EAB19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2897" y="5115864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email</a:t>
            </a:r>
          </a:p>
        </p:txBody>
      </p:sp>
      <p:sp>
        <p:nvSpPr>
          <p:cNvPr id="29" name="Segnaposto testo 17">
            <a:extLst>
              <a:ext uri="{FF2B5EF4-FFF2-40B4-BE49-F238E27FC236}">
                <a16:creationId xmlns:a16="http://schemas.microsoft.com/office/drawing/2014/main" id="{1C918D21-8469-4D12-9DAA-7D34377279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2895" y="5383663"/>
            <a:ext cx="4305300" cy="26246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cellulare</a:t>
            </a:r>
          </a:p>
        </p:txBody>
      </p:sp>
      <p:sp>
        <p:nvSpPr>
          <p:cNvPr id="31" name="Segnaposto numero diapositiva 5">
            <a:extLst>
              <a:ext uri="{FF2B5EF4-FFF2-40B4-BE49-F238E27FC236}">
                <a16:creationId xmlns:a16="http://schemas.microsoft.com/office/drawing/2014/main" id="{695D66A5-C709-4C18-971F-CB7DDA4A8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53AD456D-4CD7-49C0-978A-0264F2C13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5" name="Segnaposto piè di pagina 4">
            <a:extLst>
              <a:ext uri="{FF2B5EF4-FFF2-40B4-BE49-F238E27FC236}">
                <a16:creationId xmlns:a16="http://schemas.microsoft.com/office/drawing/2014/main" id="{B340A072-1EEA-4E6D-A12E-EC73C43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604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747;p52">
            <a:extLst>
              <a:ext uri="{FF2B5EF4-FFF2-40B4-BE49-F238E27FC236}">
                <a16:creationId xmlns:a16="http://schemas.microsoft.com/office/drawing/2014/main" id="{43D5F1B5-5E9A-4ACC-B72D-C14D2021AB58}"/>
              </a:ext>
            </a:extLst>
          </p:cNvPr>
          <p:cNvCxnSpPr/>
          <p:nvPr/>
        </p:nvCxnSpPr>
        <p:spPr>
          <a:xfrm>
            <a:off x="5792751" y="1725200"/>
            <a:ext cx="0" cy="3407600"/>
          </a:xfrm>
          <a:prstGeom prst="straightConnector1">
            <a:avLst/>
          </a:prstGeom>
          <a:noFill/>
          <a:ln w="9525" cap="flat" cmpd="sng">
            <a:solidFill>
              <a:srgbClr val="16679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748;p52">
            <a:extLst>
              <a:ext uri="{FF2B5EF4-FFF2-40B4-BE49-F238E27FC236}">
                <a16:creationId xmlns:a16="http://schemas.microsoft.com/office/drawing/2014/main" id="{943E342E-787A-4C97-A63E-725D4C17EA5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662173" y="2419300"/>
            <a:ext cx="28976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067" dirty="0">
                <a:solidFill>
                  <a:srgbClr val="16679C"/>
                </a:solidFill>
                <a:latin typeface="Roboto Medium"/>
                <a:ea typeface="Roboto Medium"/>
                <a:cs typeface="Roboto Medium"/>
                <a:sym typeface="Roboto Medium"/>
              </a:rPr>
              <a:t>Grazie</a:t>
            </a:r>
            <a:endParaRPr sz="5067" dirty="0">
              <a:solidFill>
                <a:srgbClr val="16679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" name="Google Shape;749;p52">
            <a:extLst>
              <a:ext uri="{FF2B5EF4-FFF2-40B4-BE49-F238E27FC236}">
                <a16:creationId xmlns:a16="http://schemas.microsoft.com/office/drawing/2014/main" id="{6B86790D-BFB5-4FA2-83D4-19AEC7E43025}"/>
              </a:ext>
            </a:extLst>
          </p:cNvPr>
          <p:cNvSpPr txBox="1">
            <a:spLocks/>
          </p:cNvSpPr>
          <p:nvPr/>
        </p:nvSpPr>
        <p:spPr>
          <a:xfrm>
            <a:off x="6662173" y="3125767"/>
            <a:ext cx="2897600" cy="140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133" dirty="0">
                <a:solidFill>
                  <a:srgbClr val="16679C"/>
                </a:solidFill>
                <a:latin typeface="Roboto"/>
                <a:ea typeface="Roboto"/>
                <a:cs typeface="Roboto"/>
                <a:sym typeface="Roboto"/>
              </a:rPr>
              <a:t>Via Enrico Fermi 5/A</a:t>
            </a:r>
          </a:p>
          <a:p>
            <a:pPr>
              <a:spcBef>
                <a:spcPts val="0"/>
              </a:spcBef>
            </a:pPr>
            <a:r>
              <a:rPr lang="it-IT" sz="2133" dirty="0">
                <a:solidFill>
                  <a:srgbClr val="16679C"/>
                </a:solidFill>
                <a:latin typeface="Roboto"/>
                <a:ea typeface="Roboto"/>
                <a:cs typeface="Roboto"/>
                <a:sym typeface="Roboto"/>
              </a:rPr>
              <a:t>25087 Salò (BS), </a:t>
            </a:r>
            <a:r>
              <a:rPr lang="it-IT" sz="2133" dirty="0" err="1">
                <a:solidFill>
                  <a:srgbClr val="16679C"/>
                </a:solidFill>
                <a:latin typeface="Roboto"/>
                <a:ea typeface="Roboto"/>
                <a:cs typeface="Roboto"/>
                <a:sym typeface="Roboto"/>
              </a:rPr>
              <a:t>Italy</a:t>
            </a:r>
            <a:endParaRPr lang="it-IT" sz="2133" dirty="0">
              <a:solidFill>
                <a:srgbClr val="16679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r>
              <a:rPr lang="it-IT" sz="2133" dirty="0">
                <a:solidFill>
                  <a:srgbClr val="16679C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/>
              </a:rPr>
              <a:t>info@mipu.eu</a:t>
            </a:r>
            <a:endParaRPr lang="it-IT" sz="2133" dirty="0">
              <a:solidFill>
                <a:srgbClr val="16679C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</a:pPr>
            <a:r>
              <a:rPr lang="it-IT" sz="2133" dirty="0">
                <a:solidFill>
                  <a:srgbClr val="16679C"/>
                </a:solidFill>
                <a:latin typeface="Roboto"/>
                <a:ea typeface="Roboto"/>
                <a:cs typeface="Roboto"/>
                <a:sym typeface="Roboto"/>
              </a:rPr>
              <a:t>+39 0365 520098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6DB7DE5-08BC-4F64-9F26-B56006DF32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603" y="2302769"/>
            <a:ext cx="3489423" cy="22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93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D957B-DA71-46E3-94A3-3F579D285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B3101-E8FF-4DAB-9508-C18973E4C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BE82D-1837-46AB-8F02-7588594D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7B92DB-B130-4CA0-A90B-5050BE3C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3A637-CBD0-4488-AD31-454EAD5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749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E7D5AB-66B6-45F7-84F0-7D5401A8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D35AFCD-562C-4F18-9D92-1444D3EB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589F84-275A-442D-9D20-71A7E2E63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8952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Title Slide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171E33-774A-47D2-AD1E-A3AAE39765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2" y="0"/>
            <a:ext cx="12159575" cy="6858000"/>
          </a:xfrm>
          <a:prstGeom prst="rect">
            <a:avLst/>
          </a:prstGeom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841539" y="2890239"/>
            <a:ext cx="8534400" cy="38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26" b="1" i="0">
                <a:solidFill>
                  <a:schemeClr val="bg1"/>
                </a:solidFill>
                <a:latin typeface="Lucida Sans" panose="020B0602030504020204" pitchFamily="34" charset="0"/>
                <a:ea typeface="Lucida Sans" panose="020B0602030504020204" pitchFamily="34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 dirty="0"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841539" y="3541113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26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  <a:endParaRPr dirty="0"/>
          </a:p>
        </p:txBody>
      </p:sp>
      <p:sp>
        <p:nvSpPr>
          <p:cNvPr id="25" name="Google Shape;25;p2"/>
          <p:cNvSpPr txBox="1">
            <a:spLocks noGrp="1"/>
          </p:cNvSpPr>
          <p:nvPr>
            <p:ph type="dt" idx="10"/>
          </p:nvPr>
        </p:nvSpPr>
        <p:spPr>
          <a:xfrm>
            <a:off x="1134011" y="6343251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it-IT"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8778241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4151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1_Titolo e contenu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None/>
              <a:defRPr sz="2933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03442" y="1825625"/>
            <a:ext cx="11379196" cy="425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0639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200"/>
              <a:buChar char="•"/>
              <a:defRPr sz="1600">
                <a:solidFill>
                  <a:srgbClr val="171616"/>
                </a:solidFill>
              </a:defRPr>
            </a:lvl1pPr>
            <a:lvl2pPr marL="1219170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200"/>
              <a:buChar char="•"/>
              <a:defRPr sz="1600">
                <a:solidFill>
                  <a:srgbClr val="171616"/>
                </a:solidFill>
              </a:defRPr>
            </a:lvl2pPr>
            <a:lvl3pPr marL="1828754" lvl="2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200"/>
              <a:buChar char="•"/>
              <a:defRPr sz="1600">
                <a:solidFill>
                  <a:srgbClr val="171616"/>
                </a:solidFill>
              </a:defRPr>
            </a:lvl3pPr>
            <a:lvl4pPr marL="2438339" lvl="3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200"/>
              <a:buChar char="•"/>
              <a:defRPr sz="1600">
                <a:solidFill>
                  <a:srgbClr val="171616"/>
                </a:solidFill>
              </a:defRPr>
            </a:lvl4pPr>
            <a:lvl5pPr marL="3047924" lvl="4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200"/>
              <a:buChar char="•"/>
              <a:defRPr sz="1600">
                <a:solidFill>
                  <a:srgbClr val="171616"/>
                </a:solidFill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27129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All right reserved - MIPU 2020</a:t>
            </a: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27129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99FBB"/>
              </a:buClr>
              <a:buSzPts val="900"/>
              <a:buFont typeface="Roboto"/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2"/>
          </p:nvPr>
        </p:nvSpPr>
        <p:spPr>
          <a:xfrm>
            <a:off x="582233" y="906600"/>
            <a:ext cx="11203200" cy="3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67"/>
            </a:lvl1pPr>
            <a:lvl2pPr lvl="1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39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2"/>
          </p:nvPr>
        </p:nvSpPr>
        <p:spPr>
          <a:xfrm>
            <a:off x="2224726" y="938392"/>
            <a:ext cx="9357675" cy="498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77246" lvl="0" indent="-138623" algn="just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00669F"/>
                </a:solidFill>
                <a:latin typeface="Lucida Sans" panose="020B0602030504020204" pitchFamily="34" charset="0"/>
              </a:defRPr>
            </a:lvl1pPr>
            <a:lvl2pPr marL="554492" lvl="1" indent="-138623" algn="just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defRPr>
            </a:lvl2pPr>
            <a:lvl3pPr marL="831738" lvl="2" indent="-138623" algn="just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defRPr>
            </a:lvl3pPr>
            <a:lvl4pPr marL="1108984" lvl="3" indent="-138623" algn="just">
              <a:spcBef>
                <a:spcPts val="0"/>
              </a:spcBef>
              <a:spcAft>
                <a:spcPts val="0"/>
              </a:spcAft>
              <a:buSzPts val="1400"/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30504020204" pitchFamily="34" charset="0"/>
              </a:defRPr>
            </a:lvl4pPr>
            <a:lvl5pPr marL="1386230" lvl="4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 sz="700"/>
            </a:lvl5pPr>
            <a:lvl6pPr marL="1663476" lvl="5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1940723" lvl="6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217969" lvl="7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495215" lvl="8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9" name="Google Shape;81;p10">
            <a:extLst>
              <a:ext uri="{FF2B5EF4-FFF2-40B4-BE49-F238E27FC236}">
                <a16:creationId xmlns:a16="http://schemas.microsoft.com/office/drawing/2014/main" id="{BEF7E9F5-7837-4D7A-BBA5-EBC437601400}"/>
              </a:ext>
            </a:extLst>
          </p:cNvPr>
          <p:cNvSpPr/>
          <p:nvPr/>
        </p:nvSpPr>
        <p:spPr>
          <a:xfrm flipV="1">
            <a:off x="0" y="6606686"/>
            <a:ext cx="12192028" cy="27724"/>
          </a:xfrm>
          <a:custGeom>
            <a:avLst/>
            <a:gdLst/>
            <a:ahLst/>
            <a:cxnLst/>
            <a:rect l="l" t="t" r="r" b="b"/>
            <a:pathLst>
              <a:path w="17664430" h="120000" extrusionOk="0">
                <a:moveTo>
                  <a:pt x="0" y="0"/>
                </a:moveTo>
                <a:lnTo>
                  <a:pt x="17664383" y="0"/>
                </a:lnTo>
              </a:path>
            </a:pathLst>
          </a:custGeom>
          <a:noFill/>
          <a:ln w="26175" cap="flat" cmpd="sng">
            <a:solidFill>
              <a:srgbClr val="0066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0;p10">
            <a:extLst>
              <a:ext uri="{FF2B5EF4-FFF2-40B4-BE49-F238E27FC236}">
                <a16:creationId xmlns:a16="http://schemas.microsoft.com/office/drawing/2014/main" id="{4A519498-BD2B-42D7-A1DF-4F6C60295017}"/>
              </a:ext>
            </a:extLst>
          </p:cNvPr>
          <p:cNvSpPr/>
          <p:nvPr/>
        </p:nvSpPr>
        <p:spPr>
          <a:xfrm>
            <a:off x="1109583" y="607907"/>
            <a:ext cx="2979839" cy="0"/>
          </a:xfrm>
          <a:custGeom>
            <a:avLst/>
            <a:gdLst/>
            <a:ahLst/>
            <a:cxnLst/>
            <a:rect l="l" t="t" r="r" b="b"/>
            <a:pathLst>
              <a:path w="4913630" h="120000" extrusionOk="0">
                <a:moveTo>
                  <a:pt x="0" y="0"/>
                </a:moveTo>
                <a:lnTo>
                  <a:pt x="4913588" y="0"/>
                </a:lnTo>
              </a:path>
            </a:pathLst>
          </a:custGeom>
          <a:noFill/>
          <a:ln w="20925" cap="flat" cmpd="sng">
            <a:solidFill>
              <a:srgbClr val="0066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id="{4AAD643A-4659-49CD-899A-9E4A1505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7422" y="6380821"/>
            <a:ext cx="2804160" cy="209615"/>
          </a:xfrm>
        </p:spPr>
        <p:txBody>
          <a:bodyPr anchor="ctr"/>
          <a:lstStyle/>
          <a:p>
            <a:endParaRPr lang="it-IT"/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id="{AA8F48B9-C18F-46CE-BF5A-D5C91FC8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280" y="6380821"/>
            <a:ext cx="3901440" cy="209615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id="{E598503B-1F13-46FE-B4CA-927CEAAF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1" y="6380821"/>
            <a:ext cx="2804160" cy="209615"/>
          </a:xfrm>
        </p:spPr>
        <p:txBody>
          <a:bodyPr anchor="ctr"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3C46F6-37E2-4EB9-A2DD-2428BC37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583" y="251313"/>
            <a:ext cx="10106104" cy="282234"/>
          </a:xfrm>
          <a:prstGeom prst="rect">
            <a:avLst/>
          </a:prstGeom>
        </p:spPr>
        <p:txBody>
          <a:bodyPr/>
          <a:lstStyle>
            <a:lvl1pPr>
              <a:defRPr lang="it-IT" sz="1698" b="0" i="0" u="none" strike="noStrike" cap="none" dirty="0" smtClean="0">
                <a:solidFill>
                  <a:srgbClr val="0086B3"/>
                </a:solidFill>
                <a:latin typeface="Lucida Sans"/>
                <a:ea typeface="Arial"/>
                <a:cs typeface="Arial"/>
                <a:sym typeface="Arial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14" name="Google Shape;80;p10">
            <a:extLst>
              <a:ext uri="{FF2B5EF4-FFF2-40B4-BE49-F238E27FC236}">
                <a16:creationId xmlns:a16="http://schemas.microsoft.com/office/drawing/2014/main" id="{555527EC-3D1E-46B5-B77B-C239D8F402D8}"/>
              </a:ext>
            </a:extLst>
          </p:cNvPr>
          <p:cNvSpPr/>
          <p:nvPr userDrawn="1"/>
        </p:nvSpPr>
        <p:spPr>
          <a:xfrm rot="5400000">
            <a:off x="-780121" y="3282817"/>
            <a:ext cx="5462939" cy="113120"/>
          </a:xfrm>
          <a:custGeom>
            <a:avLst/>
            <a:gdLst/>
            <a:ahLst/>
            <a:cxnLst/>
            <a:rect l="l" t="t" r="r" b="b"/>
            <a:pathLst>
              <a:path w="4913630" h="120000" extrusionOk="0">
                <a:moveTo>
                  <a:pt x="0" y="0"/>
                </a:moveTo>
                <a:lnTo>
                  <a:pt x="4913588" y="0"/>
                </a:lnTo>
              </a:path>
            </a:pathLst>
          </a:custGeom>
          <a:noFill/>
          <a:ln w="20925" cap="flat" cmpd="sng">
            <a:solidFill>
              <a:srgbClr val="00669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9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6;p4">
            <a:extLst>
              <a:ext uri="{FF2B5EF4-FFF2-40B4-BE49-F238E27FC236}">
                <a16:creationId xmlns:a16="http://schemas.microsoft.com/office/drawing/2014/main" id="{FB6B8AB3-B66E-4931-9D69-B1D76E0A42C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65256" y="938392"/>
            <a:ext cx="1625836" cy="498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24373" lvl="0" indent="-2857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  <a:latin typeface="Lucida Sans" panose="020B0602030504020204" pitchFamily="34" charset="0"/>
              </a:defRPr>
            </a:lvl1pPr>
            <a:lvl2pPr marL="587319" lvl="1" indent="-1714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 panose="020B0604020202020204" pitchFamily="34" charset="0"/>
              <a:buChar char="•"/>
              <a:defRPr sz="1050">
                <a:solidFill>
                  <a:schemeClr val="accent4"/>
                </a:solidFill>
                <a:latin typeface="Lucida Sans" panose="020B0602030504020204" pitchFamily="34" charset="0"/>
              </a:defRPr>
            </a:lvl2pPr>
            <a:lvl3pPr marL="864565" lvl="2" indent="-171450" algn="l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400"/>
              <a:buFont typeface="Arial" panose="020B0604020202020204" pitchFamily="34" charset="0"/>
              <a:buChar char="•"/>
              <a:defRPr sz="1000">
                <a:solidFill>
                  <a:schemeClr val="accent4"/>
                </a:solidFill>
                <a:latin typeface="Lucida Sans" panose="020B0602030504020204" pitchFamily="34" charset="0"/>
              </a:defRPr>
            </a:lvl3pPr>
            <a:lvl4pPr marL="1108984" lvl="3" indent="-138623" algn="just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accent4"/>
                </a:solidFill>
                <a:latin typeface="Lucida Sans" panose="020B0602030504020204" pitchFamily="34" charset="0"/>
              </a:defRPr>
            </a:lvl4pPr>
            <a:lvl5pPr marL="1386230" lvl="4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accent4"/>
                </a:solidFill>
              </a:defRPr>
            </a:lvl5pPr>
            <a:lvl6pPr marL="1663476" lvl="5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1940723" lvl="6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2217969" lvl="7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2495215" lvl="8" indent="-13862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</p:spTree>
    <p:extLst>
      <p:ext uri="{BB962C8B-B14F-4D97-AF65-F5344CB8AC3E}">
        <p14:creationId xmlns:p14="http://schemas.microsoft.com/office/powerpoint/2010/main" val="1217728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23467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26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ver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9FA13CB-33BD-4E98-BC21-80E78581FE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E58F25B-AA12-4A5E-9684-A375D94336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67"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FFFC1A-3390-497D-ABB4-020BC6E1B0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latin typeface="Roboto" panose="020B0604020202020204" charset="0"/>
                <a:ea typeface="Roboto" panose="020B060402020202020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32ACE1-8A8F-48C9-8643-9A649CFF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CB3B54-B33B-4769-B03F-C10989F9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79DA9C6-08A6-4E64-B472-878C00F6A1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301" y="5763990"/>
            <a:ext cx="1590299" cy="10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1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 bianc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8B2F951-995C-4B9F-A214-CE12687B7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299" y="5792166"/>
            <a:ext cx="1590301" cy="101495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E58F25B-AA12-4A5E-9684-A375D94336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067"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FFFC1A-3390-497D-ABB4-020BC6E1B0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latin typeface="Roboto" panose="020B0604020202020204" charset="0"/>
                <a:ea typeface="Roboto" panose="020B060402020202020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dirty="0"/>
              <a:t>Sottotitolo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32ACE1-8A8F-48C9-8643-9A649CFF1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9CB3B54-B33B-4769-B03F-C10989F9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1554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10EC957-3F50-48F7-8B72-321C6C3029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D1D957B-DA71-46E3-94A3-3F579D2853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3062289"/>
            <a:ext cx="10515600" cy="1500187"/>
          </a:xfrm>
        </p:spPr>
        <p:txBody>
          <a:bodyPr anchor="b">
            <a:normAutofit/>
          </a:bodyPr>
          <a:lstStyle>
            <a:lvl1pPr algn="ctr">
              <a:defRPr sz="4000"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 dirty="0"/>
              <a:t>Titolo di una o due righe della slide che divide la sezione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3B3101-E8FF-4DAB-9508-C18973E4CC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1">
                    <a:tint val="75000"/>
                  </a:schemeClr>
                </a:solidFill>
                <a:latin typeface="Roboto" panose="020B0604020202020204" charset="0"/>
                <a:ea typeface="Roboto" panose="020B060402020202020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BBE82D-1837-46AB-8F02-7588594D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7B92DB-B130-4CA0-A90B-5050BE3C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53A637-CBD0-4488-AD31-454EAD5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E467E139-B41F-4DD3-8B65-32E9922259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851" y="2167469"/>
            <a:ext cx="10515600" cy="867833"/>
          </a:xfrm>
        </p:spPr>
        <p:txBody>
          <a:bodyPr>
            <a:noAutofit/>
          </a:bodyPr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it-IT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155921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7E8E9-2F17-4F02-8E1A-67A1F095E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04E52-2917-465A-BD2B-D67BEC352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42" y="1825625"/>
            <a:ext cx="11379196" cy="4251472"/>
          </a:xfrm>
        </p:spPr>
        <p:txBody>
          <a:bodyPr/>
          <a:lstStyle>
            <a:lvl1pPr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sz="16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E16A15-95DD-4368-9072-EFFA124D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1AAF15-6E5A-43C0-8FA7-B546632B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1EC41AE-6BC1-482F-886F-ADD286D7D5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</p:spTree>
    <p:extLst>
      <p:ext uri="{BB962C8B-B14F-4D97-AF65-F5344CB8AC3E}">
        <p14:creationId xmlns:p14="http://schemas.microsoft.com/office/powerpoint/2010/main" val="304878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D852A0A1-23FC-4F85-AA20-5668187E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1799" y="2251958"/>
            <a:ext cx="1728824" cy="1662617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90B11123-7610-4598-B72A-65BF27F139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11977" y="2251957"/>
            <a:ext cx="1728824" cy="1662617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DBA35544-1FB1-4445-933B-221621E2C7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51199" y="2280449"/>
            <a:ext cx="1728824" cy="1662617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066BB06-11D6-4823-8F3E-04026E65C4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5398" y="4288497"/>
            <a:ext cx="2321983" cy="2921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22" name="Segnaposto testo 20">
            <a:extLst>
              <a:ext uri="{FF2B5EF4-FFF2-40B4-BE49-F238E27FC236}">
                <a16:creationId xmlns:a16="http://schemas.microsoft.com/office/drawing/2014/main" id="{F3CDE50D-F39D-49AB-9EBA-4D6E77646F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35009" y="4288497"/>
            <a:ext cx="2321983" cy="2921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23" name="Segnaposto testo 20">
            <a:extLst>
              <a:ext uri="{FF2B5EF4-FFF2-40B4-BE49-F238E27FC236}">
                <a16:creationId xmlns:a16="http://schemas.microsoft.com/office/drawing/2014/main" id="{81051AF3-B5D3-48D7-A943-A6F4FAEDB6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54619" y="4288497"/>
            <a:ext cx="2321983" cy="292100"/>
          </a:xfrm>
        </p:spPr>
        <p:txBody>
          <a:bodyPr>
            <a:noAutofit/>
          </a:bodyPr>
          <a:lstStyle>
            <a:lvl1pPr marL="0" indent="0" algn="ctr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32" name="Titolo 1">
            <a:extLst>
              <a:ext uri="{FF2B5EF4-FFF2-40B4-BE49-F238E27FC236}">
                <a16:creationId xmlns:a16="http://schemas.microsoft.com/office/drawing/2014/main" id="{AC7EB1A4-6076-4D24-8FA8-40EA784B0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 dirty="0"/>
              <a:t>Team</a:t>
            </a:r>
          </a:p>
        </p:txBody>
      </p:sp>
      <p:sp>
        <p:nvSpPr>
          <p:cNvPr id="33" name="Segnaposto testo 7">
            <a:extLst>
              <a:ext uri="{FF2B5EF4-FFF2-40B4-BE49-F238E27FC236}">
                <a16:creationId xmlns:a16="http://schemas.microsoft.com/office/drawing/2014/main" id="{91C87DC0-4789-4116-80E4-060AEDFA31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8CF0BBEF-19B5-4B06-A2B6-0596AFEAA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70F745-0D9C-4BE9-B49E-510D29AACB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15398" y="4769852"/>
            <a:ext cx="2321983" cy="28960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30" name="Segnaposto testo 2">
            <a:extLst>
              <a:ext uri="{FF2B5EF4-FFF2-40B4-BE49-F238E27FC236}">
                <a16:creationId xmlns:a16="http://schemas.microsoft.com/office/drawing/2014/main" id="{782CE106-EC5B-4492-9566-C8C388A03C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5397" y="5099803"/>
            <a:ext cx="2321983" cy="28960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37" name="Segnaposto testo 2">
            <a:extLst>
              <a:ext uri="{FF2B5EF4-FFF2-40B4-BE49-F238E27FC236}">
                <a16:creationId xmlns:a16="http://schemas.microsoft.com/office/drawing/2014/main" id="{285B7CE0-81D3-46F4-B37E-8934A827FC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35009" y="4769852"/>
            <a:ext cx="2321983" cy="28960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38" name="Segnaposto testo 2">
            <a:extLst>
              <a:ext uri="{FF2B5EF4-FFF2-40B4-BE49-F238E27FC236}">
                <a16:creationId xmlns:a16="http://schemas.microsoft.com/office/drawing/2014/main" id="{CA4A96B4-1F3F-473B-8D9F-4D166CC508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35007" y="5099803"/>
            <a:ext cx="2321983" cy="28960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39" name="Segnaposto testo 2">
            <a:extLst>
              <a:ext uri="{FF2B5EF4-FFF2-40B4-BE49-F238E27FC236}">
                <a16:creationId xmlns:a16="http://schemas.microsoft.com/office/drawing/2014/main" id="{6012684D-8AB7-4640-B594-2BAC036A5E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54619" y="4786215"/>
            <a:ext cx="2321983" cy="28960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40" name="Segnaposto testo 2">
            <a:extLst>
              <a:ext uri="{FF2B5EF4-FFF2-40B4-BE49-F238E27FC236}">
                <a16:creationId xmlns:a16="http://schemas.microsoft.com/office/drawing/2014/main" id="{DFF2B67A-997D-414B-A5C3-30D728BE44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4618" y="5116165"/>
            <a:ext cx="2321983" cy="289608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20" name="Segnaposto piè di pagina 4">
            <a:extLst>
              <a:ext uri="{FF2B5EF4-FFF2-40B4-BE49-F238E27FC236}">
                <a16:creationId xmlns:a16="http://schemas.microsoft.com/office/drawing/2014/main" id="{F3D40578-F80E-491F-81C3-F8725683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582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egnaposto testo 7">
            <a:extLst>
              <a:ext uri="{FF2B5EF4-FFF2-40B4-BE49-F238E27FC236}">
                <a16:creationId xmlns:a16="http://schemas.microsoft.com/office/drawing/2014/main" id="{2536A7DF-FCC7-4DCC-A9E5-2BE7BCD49C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3443" y="841896"/>
            <a:ext cx="11382156" cy="457200"/>
          </a:xfrm>
        </p:spPr>
        <p:txBody>
          <a:bodyPr/>
          <a:lstStyle>
            <a:lvl1pPr marL="0" indent="0">
              <a:buNone/>
              <a:defRPr sz="1467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pPr lvl="0"/>
            <a:r>
              <a:rPr lang="it-IT" dirty="0"/>
              <a:t>Sottotitolo se presente va qui</a:t>
            </a:r>
          </a:p>
        </p:txBody>
      </p:sp>
      <p:sp>
        <p:nvSpPr>
          <p:cNvPr id="32" name="Segnaposto immagine 8">
            <a:extLst>
              <a:ext uri="{FF2B5EF4-FFF2-40B4-BE49-F238E27FC236}">
                <a16:creationId xmlns:a16="http://schemas.microsoft.com/office/drawing/2014/main" id="{B0A17524-9D49-46E8-86FE-4EB2CBBBEF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91633" y="4620052"/>
            <a:ext cx="1131200" cy="1131200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1" name="Segnaposto immagine 8">
            <a:extLst>
              <a:ext uri="{FF2B5EF4-FFF2-40B4-BE49-F238E27FC236}">
                <a16:creationId xmlns:a16="http://schemas.microsoft.com/office/drawing/2014/main" id="{B4ACCCE8-5070-4DDF-8DD4-A6AC3542B5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91632" y="3053453"/>
            <a:ext cx="1131200" cy="1131200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21" name="Segnaposto testo 20">
            <a:extLst>
              <a:ext uri="{FF2B5EF4-FFF2-40B4-BE49-F238E27FC236}">
                <a16:creationId xmlns:a16="http://schemas.microsoft.com/office/drawing/2014/main" id="{4066BB06-11D6-4823-8F3E-04026E65C4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02003" y="1598730"/>
            <a:ext cx="2321983" cy="2921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id="{90B11123-7610-4598-B72A-65BF27F139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91633" y="1466512"/>
            <a:ext cx="1131200" cy="1131200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39" name="Segnaposto testo 20">
            <a:extLst>
              <a:ext uri="{FF2B5EF4-FFF2-40B4-BE49-F238E27FC236}">
                <a16:creationId xmlns:a16="http://schemas.microsoft.com/office/drawing/2014/main" id="{0A7450CD-6140-4728-B3E8-02D35E3C23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37661" y="3184637"/>
            <a:ext cx="2321983" cy="2921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42" name="Segnaposto testo 20">
            <a:extLst>
              <a:ext uri="{FF2B5EF4-FFF2-40B4-BE49-F238E27FC236}">
                <a16:creationId xmlns:a16="http://schemas.microsoft.com/office/drawing/2014/main" id="{6DD7F431-5314-4A6F-BB66-FA46FF4C8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37661" y="4681639"/>
            <a:ext cx="2321983" cy="2921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45" name="Segnaposto immagine 8">
            <a:extLst>
              <a:ext uri="{FF2B5EF4-FFF2-40B4-BE49-F238E27FC236}">
                <a16:creationId xmlns:a16="http://schemas.microsoft.com/office/drawing/2014/main" id="{7B198586-5A96-4D4D-AA7A-02B64FE2BFF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86685" y="4610601"/>
            <a:ext cx="1131200" cy="1131200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6" name="Segnaposto immagine 8">
            <a:extLst>
              <a:ext uri="{FF2B5EF4-FFF2-40B4-BE49-F238E27FC236}">
                <a16:creationId xmlns:a16="http://schemas.microsoft.com/office/drawing/2014/main" id="{B49AA071-59B0-4880-A524-EB482313A2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86684" y="3044003"/>
            <a:ext cx="1131200" cy="1131200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7" name="Segnaposto testo 20">
            <a:extLst>
              <a:ext uri="{FF2B5EF4-FFF2-40B4-BE49-F238E27FC236}">
                <a16:creationId xmlns:a16="http://schemas.microsoft.com/office/drawing/2014/main" id="{42CFF1A8-CAC5-4FC8-9901-815CCB556D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97055" y="1589279"/>
            <a:ext cx="2321983" cy="2921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50" name="Segnaposto immagine 8">
            <a:extLst>
              <a:ext uri="{FF2B5EF4-FFF2-40B4-BE49-F238E27FC236}">
                <a16:creationId xmlns:a16="http://schemas.microsoft.com/office/drawing/2014/main" id="{BDF4C8FA-308B-4BF2-A976-2B8A9207A1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886685" y="1457061"/>
            <a:ext cx="1131200" cy="1131200"/>
          </a:xfrm>
          <a:prstGeom prst="ellipse">
            <a:avLst/>
          </a:prstGeo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1" name="Segnaposto testo 20">
            <a:extLst>
              <a:ext uri="{FF2B5EF4-FFF2-40B4-BE49-F238E27FC236}">
                <a16:creationId xmlns:a16="http://schemas.microsoft.com/office/drawing/2014/main" id="{1083BF53-219F-45AF-9150-6CAA22F80D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32713" y="3175186"/>
            <a:ext cx="2321983" cy="2921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54" name="Segnaposto testo 20">
            <a:extLst>
              <a:ext uri="{FF2B5EF4-FFF2-40B4-BE49-F238E27FC236}">
                <a16:creationId xmlns:a16="http://schemas.microsoft.com/office/drawing/2014/main" id="{7973CAD5-D4DE-4635-A30C-B6808D723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32713" y="4672189"/>
            <a:ext cx="2321983" cy="292100"/>
          </a:xfrm>
        </p:spPr>
        <p:txBody>
          <a:bodyPr>
            <a:noAutofit/>
          </a:bodyPr>
          <a:lstStyle>
            <a:lvl1pPr marL="0" indent="0" algn="l">
              <a:buNone/>
              <a:defRPr sz="1867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61" name="Segnaposto numero diapositiva 5">
            <a:extLst>
              <a:ext uri="{FF2B5EF4-FFF2-40B4-BE49-F238E27FC236}">
                <a16:creationId xmlns:a16="http://schemas.microsoft.com/office/drawing/2014/main" id="{FCBEA7E0-F9E6-4142-ABBD-232AFDB99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71295"/>
            <a:ext cx="2743200" cy="365125"/>
          </a:xfrm>
        </p:spPr>
        <p:txBody>
          <a:bodyPr/>
          <a:lstStyle/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sp>
        <p:nvSpPr>
          <p:cNvPr id="33" name="Segnaposto testo 2">
            <a:extLst>
              <a:ext uri="{FF2B5EF4-FFF2-40B4-BE49-F238E27FC236}">
                <a16:creationId xmlns:a16="http://schemas.microsoft.com/office/drawing/2014/main" id="{0277AA39-8F82-4D79-8439-3C37B5EB09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86536" y="1940604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34" name="Segnaposto testo 2">
            <a:extLst>
              <a:ext uri="{FF2B5EF4-FFF2-40B4-BE49-F238E27FC236}">
                <a16:creationId xmlns:a16="http://schemas.microsoft.com/office/drawing/2014/main" id="{E188C26E-2D6D-4C3F-AEED-2A3DA562478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86535" y="2270555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35" name="Segnaposto testo 2">
            <a:extLst>
              <a:ext uri="{FF2B5EF4-FFF2-40B4-BE49-F238E27FC236}">
                <a16:creationId xmlns:a16="http://schemas.microsoft.com/office/drawing/2014/main" id="{6706CA62-BC3A-483C-859F-FDAB45C7B8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837661" y="3512167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36" name="Segnaposto testo 2">
            <a:extLst>
              <a:ext uri="{FF2B5EF4-FFF2-40B4-BE49-F238E27FC236}">
                <a16:creationId xmlns:a16="http://schemas.microsoft.com/office/drawing/2014/main" id="{3335EB62-C59F-48E6-A78E-83718103A4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37659" y="3842117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37" name="Segnaposto testo 2">
            <a:extLst>
              <a:ext uri="{FF2B5EF4-FFF2-40B4-BE49-F238E27FC236}">
                <a16:creationId xmlns:a16="http://schemas.microsoft.com/office/drawing/2014/main" id="{83E59E4A-2141-4122-971D-000AA1DC4C9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37661" y="5023513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38" name="Segnaposto testo 2">
            <a:extLst>
              <a:ext uri="{FF2B5EF4-FFF2-40B4-BE49-F238E27FC236}">
                <a16:creationId xmlns:a16="http://schemas.microsoft.com/office/drawing/2014/main" id="{B7590D8F-345E-45FB-872B-AE4F4A4D0B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837659" y="5353464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57" name="Segnaposto testo 2">
            <a:extLst>
              <a:ext uri="{FF2B5EF4-FFF2-40B4-BE49-F238E27FC236}">
                <a16:creationId xmlns:a16="http://schemas.microsoft.com/office/drawing/2014/main" id="{FD84A011-409A-49DD-862D-735E40287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9675" y="1943857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62" name="Segnaposto testo 2">
            <a:extLst>
              <a:ext uri="{FF2B5EF4-FFF2-40B4-BE49-F238E27FC236}">
                <a16:creationId xmlns:a16="http://schemas.microsoft.com/office/drawing/2014/main" id="{FF221CE1-E31C-4450-9938-D0868E1691A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9674" y="2273808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63" name="Segnaposto testo 2">
            <a:extLst>
              <a:ext uri="{FF2B5EF4-FFF2-40B4-BE49-F238E27FC236}">
                <a16:creationId xmlns:a16="http://schemas.microsoft.com/office/drawing/2014/main" id="{379196DF-7756-450A-B74D-221F1BDCEBF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432714" y="3523017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64" name="Segnaposto testo 2">
            <a:extLst>
              <a:ext uri="{FF2B5EF4-FFF2-40B4-BE49-F238E27FC236}">
                <a16:creationId xmlns:a16="http://schemas.microsoft.com/office/drawing/2014/main" id="{6C3CE0B2-AA87-49A5-924C-B6845C7BCA5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432713" y="3852968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65" name="Segnaposto testo 2">
            <a:extLst>
              <a:ext uri="{FF2B5EF4-FFF2-40B4-BE49-F238E27FC236}">
                <a16:creationId xmlns:a16="http://schemas.microsoft.com/office/drawing/2014/main" id="{6651E546-73CB-4C17-979A-F2E33DDE2CD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32714" y="5013424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Titolo professionale</a:t>
            </a:r>
          </a:p>
        </p:txBody>
      </p:sp>
      <p:sp>
        <p:nvSpPr>
          <p:cNvPr id="66" name="Segnaposto testo 2">
            <a:extLst>
              <a:ext uri="{FF2B5EF4-FFF2-40B4-BE49-F238E27FC236}">
                <a16:creationId xmlns:a16="http://schemas.microsoft.com/office/drawing/2014/main" id="{9A1E2EC1-B0BD-421E-90C2-8B024C4A89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432713" y="5343375"/>
            <a:ext cx="2321983" cy="289608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it-IT" dirty="0"/>
              <a:t>Altre informazioni</a:t>
            </a:r>
          </a:p>
        </p:txBody>
      </p:sp>
      <p:sp>
        <p:nvSpPr>
          <p:cNvPr id="40" name="Titolo 1">
            <a:extLst>
              <a:ext uri="{FF2B5EF4-FFF2-40B4-BE49-F238E27FC236}">
                <a16:creationId xmlns:a16="http://schemas.microsoft.com/office/drawing/2014/main" id="{BADABA3C-F917-49BC-A601-413B9846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3" y="365126"/>
            <a:ext cx="11379197" cy="457125"/>
          </a:xfrm>
        </p:spPr>
        <p:txBody>
          <a:bodyPr>
            <a:normAutofit/>
          </a:bodyPr>
          <a:lstStyle>
            <a:lvl1pPr>
              <a:defRPr sz="2933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3" name="Segnaposto piè di pagina 4">
            <a:extLst>
              <a:ext uri="{FF2B5EF4-FFF2-40B4-BE49-F238E27FC236}">
                <a16:creationId xmlns:a16="http://schemas.microsoft.com/office/drawing/2014/main" id="{E90B74F2-9C55-4D2C-90BA-A29ED7AA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46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10504608" y="6579134"/>
            <a:ext cx="144441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C4E8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cxnSp>
        <p:nvCxnSpPr>
          <p:cNvPr id="11" name="Google Shape;11;p21"/>
          <p:cNvCxnSpPr/>
          <p:nvPr/>
        </p:nvCxnSpPr>
        <p:spPr>
          <a:xfrm>
            <a:off x="231635" y="1221452"/>
            <a:ext cx="179450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12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35" y="905223"/>
            <a:ext cx="1794505" cy="18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67" y="6375818"/>
            <a:ext cx="1953040" cy="266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1"/>
          <p:cNvSpPr/>
          <p:nvPr/>
        </p:nvSpPr>
        <p:spPr>
          <a:xfrm>
            <a:off x="0" y="0"/>
            <a:ext cx="2253550" cy="6876852"/>
          </a:xfrm>
          <a:prstGeom prst="rect">
            <a:avLst/>
          </a:prstGeom>
          <a:gradFill>
            <a:gsLst>
              <a:gs pos="0">
                <a:srgbClr val="17669C"/>
              </a:gs>
              <a:gs pos="72000">
                <a:srgbClr val="17669C"/>
              </a:gs>
              <a:gs pos="100000">
                <a:srgbClr val="17669C">
                  <a:alpha val="8196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399" y="5959967"/>
            <a:ext cx="957933" cy="76506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 txBox="1"/>
          <p:nvPr/>
        </p:nvSpPr>
        <p:spPr>
          <a:xfrm>
            <a:off x="0" y="0"/>
            <a:ext cx="25551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it-IT" sz="1300" b="0" i="0" u="none" strike="noStrike" cap="none" dirty="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Design </a:t>
            </a:r>
            <a:r>
              <a:rPr lang="it-IT" sz="1300" b="0" i="0" u="none" strike="noStrike" cap="none" dirty="0" err="1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Doing</a:t>
            </a:r>
            <a:endParaRPr sz="1300" b="0" i="0" u="none" strike="noStrike" cap="none" dirty="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7" name="Google Shape;17;p21"/>
          <p:cNvCxnSpPr/>
          <p:nvPr/>
        </p:nvCxnSpPr>
        <p:spPr>
          <a:xfrm>
            <a:off x="132967" y="721900"/>
            <a:ext cx="197244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868426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8AD3D8-797C-4E88-A5C6-C4466CAF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82A46F-C472-4B5A-9315-45FD0DB49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1FF685-EE05-4407-A617-DD6828F231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81B303-99E2-45C3-9AA0-6460584C04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12616D-9916-46A8-845F-7251575F0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E864-14E4-4DBE-80B3-7B0013BE41AC}" type="slidenum">
              <a:rPr lang="it-IT" smtClean="0"/>
              <a:t>‹#›</a:t>
            </a:fld>
            <a:endParaRPr lang="it-IT"/>
          </a:p>
        </p:txBody>
      </p:sp>
      <p:pic>
        <p:nvPicPr>
          <p:cNvPr id="7" name="Google Shape;80;p16">
            <a:extLst>
              <a:ext uri="{FF2B5EF4-FFF2-40B4-BE49-F238E27FC236}">
                <a16:creationId xmlns:a16="http://schemas.microsoft.com/office/drawing/2014/main" id="{E1AB57E4-388E-4E7D-8F6E-000EC0A1BED3}"/>
              </a:ext>
            </a:extLst>
          </p:cNvPr>
          <p:cNvPicPr preferRelativeResize="0"/>
          <p:nvPr userDrawn="1"/>
        </p:nvPicPr>
        <p:blipFill>
          <a:blip r:embed="rId3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43" y="6183106"/>
            <a:ext cx="848425" cy="54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37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685" r:id="rId33"/>
    <p:sldLayoutId id="2147483759" r:id="rId3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32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jp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F1C73-D1D6-4867-AFDD-008D3CB66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D8FB4D-20DE-4616-B8DB-E12689D32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BD85C4F-A416-4970-A9C6-5DAB88AB70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All right reserved - MIPU 2020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1D9CAA-A079-4DDE-B59E-07CEE7FCA1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A579D2D4-D548-4EF2-9638-C9B3367016E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925496E-4BB7-47EA-B021-2C07CA0C0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" y="-31080"/>
            <a:ext cx="12616858" cy="6889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E9AEA-F4C9-44B3-A0E3-0C2D9F6B26A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" y="6247206"/>
            <a:ext cx="957036" cy="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7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86"/>
          <p:cNvSpPr txBox="1">
            <a:spLocks noGrp="1"/>
          </p:cNvSpPr>
          <p:nvPr>
            <p:ph type="sldNum" idx="12"/>
          </p:nvPr>
        </p:nvSpPr>
        <p:spPr>
          <a:xfrm>
            <a:off x="3916381" y="2852189"/>
            <a:ext cx="1247600" cy="166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5433" tIns="27700" rIns="55433" bIns="27700" rtlCol="0" anchor="ctr" anchorCtr="0">
            <a:noAutofit/>
          </a:bodyPr>
          <a:lstStyle/>
          <a:p>
            <a:fld id="{00000000-1234-1234-1234-123412341234}" type="slidenum">
              <a:rPr lang="it-IT"/>
              <a:pPr/>
              <a:t>2</a:t>
            </a:fld>
            <a:endParaRPr/>
          </a:p>
        </p:txBody>
      </p:sp>
      <p:sp>
        <p:nvSpPr>
          <p:cNvPr id="946" name="Google Shape;946;p86"/>
          <p:cNvSpPr txBox="1"/>
          <p:nvPr/>
        </p:nvSpPr>
        <p:spPr>
          <a:xfrm>
            <a:off x="126844" y="274783"/>
            <a:ext cx="9936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16679C"/>
              </a:buClr>
              <a:buSzPts val="2200"/>
            </a:pPr>
            <a:r>
              <a:rPr lang="it-IT" sz="2933">
                <a:solidFill>
                  <a:srgbClr val="16679C"/>
                </a:solidFill>
                <a:latin typeface="Roboto"/>
                <a:ea typeface="Roboto"/>
                <a:cs typeface="Roboto"/>
                <a:sym typeface="Roboto"/>
              </a:rPr>
              <a:t>Un percorso strutturato verso la fabbrica predittiva </a:t>
            </a:r>
            <a:endParaRPr sz="800"/>
          </a:p>
        </p:txBody>
      </p:sp>
      <p:pic>
        <p:nvPicPr>
          <p:cNvPr id="947" name="Google Shape;947;p86"/>
          <p:cNvPicPr preferRelativeResize="0"/>
          <p:nvPr/>
        </p:nvPicPr>
        <p:blipFill rotWithShape="1">
          <a:blip r:embed="rId3">
            <a:alphaModFix/>
          </a:blip>
          <a:srcRect l="5285" b="11606"/>
          <a:stretch/>
        </p:blipFill>
        <p:spPr>
          <a:xfrm>
            <a:off x="1179478" y="937834"/>
            <a:ext cx="9833045" cy="5161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2546A-AA86-4F8F-9BB4-6F4E1663F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325"/>
            <a:ext cx="12192000" cy="7226647"/>
          </a:xfrm>
          <a:prstGeom prst="rect">
            <a:avLst/>
          </a:prstGeom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04F434A7-9AA5-4F73-94C1-6635B41ABC3B}"/>
              </a:ext>
            </a:extLst>
          </p:cNvPr>
          <p:cNvSpPr/>
          <p:nvPr/>
        </p:nvSpPr>
        <p:spPr>
          <a:xfrm>
            <a:off x="0" y="1202077"/>
            <a:ext cx="12192000" cy="4852718"/>
          </a:xfrm>
          <a:prstGeom prst="rect">
            <a:avLst/>
          </a:prstGeom>
          <a:solidFill>
            <a:srgbClr val="061A26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20EBD55-B0DC-4400-B5E1-592612056200}"/>
              </a:ext>
            </a:extLst>
          </p:cNvPr>
          <p:cNvSpPr/>
          <p:nvPr/>
        </p:nvSpPr>
        <p:spPr>
          <a:xfrm>
            <a:off x="0" y="175545"/>
            <a:ext cx="5706533" cy="734815"/>
          </a:xfrm>
          <a:prstGeom prst="rect">
            <a:avLst/>
          </a:prstGeom>
          <a:solidFill>
            <a:srgbClr val="061A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17" name="Google Shape;717;p6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Esempio: Qualità delle acque reflue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B5125E7-3BB8-4454-A033-5DD06B0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18" name="Google Shape;718;p68"/>
          <p:cNvSpPr txBox="1">
            <a:spLocks noGrp="1"/>
          </p:cNvSpPr>
          <p:nvPr>
            <p:ph type="body" sz="quarter" idx="13"/>
          </p:nvPr>
        </p:nvSpPr>
        <p:spPr>
          <a:xfrm>
            <a:off x="403443" y="841896"/>
            <a:ext cx="11382156" cy="36018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2B12D90C-6B59-47DA-87AD-7BA8857D5373}"/>
              </a:ext>
            </a:extLst>
          </p:cNvPr>
          <p:cNvSpPr/>
          <p:nvPr/>
        </p:nvSpPr>
        <p:spPr>
          <a:xfrm>
            <a:off x="593887" y="3093702"/>
            <a:ext cx="975323" cy="860059"/>
          </a:xfrm>
          <a:prstGeom prst="ellipse">
            <a:avLst/>
          </a:prstGeom>
          <a:solidFill>
            <a:srgbClr val="367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SPO</a:t>
            </a:r>
            <a:r>
              <a:rPr lang="it-IT" sz="800" dirty="0"/>
              <a:t>4</a:t>
            </a:r>
            <a:br>
              <a:rPr lang="it-IT" sz="800" dirty="0"/>
            </a:br>
            <a:r>
              <a:rPr lang="it-IT" sz="700" dirty="0"/>
              <a:t>Fosforo Totale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975F2BBC-D09C-43EE-B7B5-7D16C58299CE}"/>
              </a:ext>
            </a:extLst>
          </p:cNvPr>
          <p:cNvSpPr txBox="1"/>
          <p:nvPr/>
        </p:nvSpPr>
        <p:spPr>
          <a:xfrm>
            <a:off x="504273" y="1350563"/>
            <a:ext cx="114125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OBIETTIVO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dirty="0">
                <a:solidFill>
                  <a:schemeClr val="bg1"/>
                </a:solidFill>
              </a:rPr>
              <a:t>Supportare gli operatori nella scelta della migliore strategia gestionale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Freccia a pentagono 32">
            <a:extLst>
              <a:ext uri="{FF2B5EF4-FFF2-40B4-BE49-F238E27FC236}">
                <a16:creationId xmlns:a16="http://schemas.microsoft.com/office/drawing/2014/main" id="{CEEFA154-B714-4B6C-8098-8FE66BFA2D28}"/>
              </a:ext>
            </a:extLst>
          </p:cNvPr>
          <p:cNvSpPr/>
          <p:nvPr/>
        </p:nvSpPr>
        <p:spPr>
          <a:xfrm>
            <a:off x="504273" y="2124511"/>
            <a:ext cx="4047478" cy="3823130"/>
          </a:xfrm>
          <a:prstGeom prst="homePlate">
            <a:avLst>
              <a:gd name="adj" fmla="val 1968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dirty="0"/>
              <a:t>INPUT</a:t>
            </a:r>
          </a:p>
        </p:txBody>
      </p:sp>
      <p:sp>
        <p:nvSpPr>
          <p:cNvPr id="45" name="Freccia a gallone 44">
            <a:extLst>
              <a:ext uri="{FF2B5EF4-FFF2-40B4-BE49-F238E27FC236}">
                <a16:creationId xmlns:a16="http://schemas.microsoft.com/office/drawing/2014/main" id="{BF298A62-89E1-4F03-A7FA-090DCD1C1B07}"/>
              </a:ext>
            </a:extLst>
          </p:cNvPr>
          <p:cNvSpPr/>
          <p:nvPr/>
        </p:nvSpPr>
        <p:spPr>
          <a:xfrm>
            <a:off x="4011312" y="2114602"/>
            <a:ext cx="4218288" cy="3833038"/>
          </a:xfrm>
          <a:prstGeom prst="chevron">
            <a:avLst>
              <a:gd name="adj" fmla="val 190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ELABORAZIONE</a:t>
            </a:r>
          </a:p>
        </p:txBody>
      </p:sp>
      <p:sp>
        <p:nvSpPr>
          <p:cNvPr id="50" name="Freccia a gallone 49">
            <a:extLst>
              <a:ext uri="{FF2B5EF4-FFF2-40B4-BE49-F238E27FC236}">
                <a16:creationId xmlns:a16="http://schemas.microsoft.com/office/drawing/2014/main" id="{CE82ED42-49B2-48DA-B0DC-DEEDE98905E0}"/>
              </a:ext>
            </a:extLst>
          </p:cNvPr>
          <p:cNvSpPr/>
          <p:nvPr/>
        </p:nvSpPr>
        <p:spPr>
          <a:xfrm>
            <a:off x="7698544" y="2114602"/>
            <a:ext cx="4218288" cy="3833038"/>
          </a:xfrm>
          <a:prstGeom prst="chevron">
            <a:avLst>
              <a:gd name="adj" fmla="val 19036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000" b="1" dirty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51" name="Google Shape;473;p42">
            <a:extLst>
              <a:ext uri="{FF2B5EF4-FFF2-40B4-BE49-F238E27FC236}">
                <a16:creationId xmlns:a16="http://schemas.microsoft.com/office/drawing/2014/main" id="{B16DC416-58B5-44F8-B976-046D15338754}"/>
              </a:ext>
            </a:extLst>
          </p:cNvPr>
          <p:cNvSpPr/>
          <p:nvPr/>
        </p:nvSpPr>
        <p:spPr>
          <a:xfrm>
            <a:off x="4724780" y="2603163"/>
            <a:ext cx="2758451" cy="654761"/>
          </a:xfrm>
          <a:prstGeom prst="roundRect">
            <a:avLst>
              <a:gd name="adj" fmla="val 16667"/>
            </a:avLst>
          </a:prstGeom>
          <a:solidFill>
            <a:srgbClr val="FFFFFF">
              <a:alpha val="78824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/>
            <a:r>
              <a:rPr lang="it-IT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IoT </a:t>
            </a:r>
            <a:endParaRPr sz="1800" dirty="0"/>
          </a:p>
          <a:p>
            <a:pPr marL="360363" algn="ctr"/>
            <a:r>
              <a:rPr lang="it-IT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Fino a 5000 misure, sistema di anomaly detection per intercettare valori anomali.</a:t>
            </a:r>
          </a:p>
          <a:p>
            <a:pPr marL="360363" algn="ctr"/>
            <a:endParaRPr sz="1800" dirty="0"/>
          </a:p>
        </p:txBody>
      </p:sp>
      <p:sp>
        <p:nvSpPr>
          <p:cNvPr id="52" name="Google Shape;474;p42">
            <a:extLst>
              <a:ext uri="{FF2B5EF4-FFF2-40B4-BE49-F238E27FC236}">
                <a16:creationId xmlns:a16="http://schemas.microsoft.com/office/drawing/2014/main" id="{7E81283A-5703-4ED0-9DBD-6A12B89D79A8}"/>
              </a:ext>
            </a:extLst>
          </p:cNvPr>
          <p:cNvSpPr/>
          <p:nvPr/>
        </p:nvSpPr>
        <p:spPr>
          <a:xfrm>
            <a:off x="4724780" y="3468951"/>
            <a:ext cx="2698596" cy="1169903"/>
          </a:xfrm>
          <a:prstGeom prst="roundRect">
            <a:avLst>
              <a:gd name="adj" fmla="val 16667"/>
            </a:avLst>
          </a:prstGeom>
          <a:solidFill>
            <a:srgbClr val="FFFFFF">
              <a:alpha val="78824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60363" algn="ctr">
              <a:tabLst>
                <a:tab pos="360363" algn="l"/>
                <a:tab pos="4124325" algn="l"/>
              </a:tabLst>
            </a:pPr>
            <a:r>
              <a:rPr lang="it-IT" sz="105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AI e simulatore</a:t>
            </a:r>
            <a:endParaRPr dirty="0"/>
          </a:p>
          <a:p>
            <a:pPr marL="360363" algn="ctr">
              <a:tabLst>
                <a:tab pos="360363" algn="l"/>
                <a:tab pos="4124325" algn="l"/>
              </a:tabLst>
            </a:pPr>
            <a:r>
              <a:rPr lang="it-IT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Motore di simulazione in grado di simulare 10 (96) scenari e presentare agli operatori la regolazione migliore, eventualmente tenendo conto di vincoli impostabili anche manualmente.</a:t>
            </a:r>
            <a:endParaRPr sz="1800" dirty="0"/>
          </a:p>
        </p:txBody>
      </p:sp>
      <p:sp>
        <p:nvSpPr>
          <p:cNvPr id="53" name="Google Shape;475;p42">
            <a:extLst>
              <a:ext uri="{FF2B5EF4-FFF2-40B4-BE49-F238E27FC236}">
                <a16:creationId xmlns:a16="http://schemas.microsoft.com/office/drawing/2014/main" id="{CEDF2ABA-A80C-46B4-9763-6E8FD7852DED}"/>
              </a:ext>
            </a:extLst>
          </p:cNvPr>
          <p:cNvSpPr/>
          <p:nvPr/>
        </p:nvSpPr>
        <p:spPr>
          <a:xfrm>
            <a:off x="4705912" y="4832567"/>
            <a:ext cx="2791398" cy="975095"/>
          </a:xfrm>
          <a:prstGeom prst="roundRect">
            <a:avLst>
              <a:gd name="adj" fmla="val 16667"/>
            </a:avLst>
          </a:prstGeom>
          <a:solidFill>
            <a:srgbClr val="FFFFFF">
              <a:alpha val="78824"/>
            </a:srgb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60363" algn="ctr"/>
            <a:r>
              <a:rPr lang="it-IT" sz="1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Layer Logiche di controllo e data </a:t>
            </a:r>
            <a:r>
              <a:rPr lang="it-IT" sz="10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viz</a:t>
            </a:r>
            <a:endParaRPr sz="10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363" algn="ctr"/>
            <a:r>
              <a:rPr lang="it-IT" sz="9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 informazioni dal simulatore vengono post processate per fornire indicazioni precise di gestione dell’impianto.</a:t>
            </a:r>
            <a:endParaRPr sz="1800" dirty="0"/>
          </a:p>
        </p:txBody>
      </p:sp>
      <p:pic>
        <p:nvPicPr>
          <p:cNvPr id="54" name="Google Shape;478;p42">
            <a:extLst>
              <a:ext uri="{FF2B5EF4-FFF2-40B4-BE49-F238E27FC236}">
                <a16:creationId xmlns:a16="http://schemas.microsoft.com/office/drawing/2014/main" id="{3342C4F6-27D7-43F1-9822-4E396A64443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345" y="2758145"/>
            <a:ext cx="335557" cy="33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480;p42">
            <a:extLst>
              <a:ext uri="{FF2B5EF4-FFF2-40B4-BE49-F238E27FC236}">
                <a16:creationId xmlns:a16="http://schemas.microsoft.com/office/drawing/2014/main" id="{26E62E24-5894-47E7-8D08-B39FA03AA040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496" y="3753245"/>
            <a:ext cx="430092" cy="47690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FFA8138-2497-42FC-9CD3-216E7119076E}"/>
              </a:ext>
            </a:extLst>
          </p:cNvPr>
          <p:cNvSpPr txBox="1"/>
          <p:nvPr/>
        </p:nvSpPr>
        <p:spPr>
          <a:xfrm>
            <a:off x="8464870" y="3629016"/>
            <a:ext cx="2882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Gli scenari simulati, a diverse probabilità, daranno come risultato una </a:t>
            </a:r>
            <a:r>
              <a:rPr lang="it-IT" b="1" dirty="0">
                <a:solidFill>
                  <a:schemeClr val="bg1"/>
                </a:solidFill>
              </a:rPr>
              <a:t>proposta di gestione sia in termini di regolazione dell’impianto sia di ricetta batterica più adeguata per ottenere determinata qualità dei reflui.</a:t>
            </a:r>
          </a:p>
        </p:txBody>
      </p:sp>
      <p:pic>
        <p:nvPicPr>
          <p:cNvPr id="48" name="Elemento grafico 47">
            <a:extLst>
              <a:ext uri="{FF2B5EF4-FFF2-40B4-BE49-F238E27FC236}">
                <a16:creationId xmlns:a16="http://schemas.microsoft.com/office/drawing/2014/main" id="{C55C5864-30D9-4268-8532-3BA9852EB6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9996" y="2883107"/>
            <a:ext cx="675384" cy="675384"/>
          </a:xfrm>
          <a:prstGeom prst="rect">
            <a:avLst/>
          </a:prstGeom>
        </p:spPr>
      </p:pic>
      <p:sp>
        <p:nvSpPr>
          <p:cNvPr id="47" name="Segnaposto piè di pagina 3">
            <a:extLst>
              <a:ext uri="{FF2B5EF4-FFF2-40B4-BE49-F238E27FC236}">
                <a16:creationId xmlns:a16="http://schemas.microsoft.com/office/drawing/2014/main" id="{78320F03-55DB-42D4-9F3F-25811AAF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right reserved - MIPU 2021</a:t>
            </a:r>
          </a:p>
        </p:txBody>
      </p:sp>
      <p:pic>
        <p:nvPicPr>
          <p:cNvPr id="49" name="Google Shape;484;p42">
            <a:extLst>
              <a:ext uri="{FF2B5EF4-FFF2-40B4-BE49-F238E27FC236}">
                <a16:creationId xmlns:a16="http://schemas.microsoft.com/office/drawing/2014/main" id="{94D41BE8-7053-4D2F-838E-CABD716A7964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1678" y="5065054"/>
            <a:ext cx="389111" cy="43146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Ovale 18">
            <a:extLst>
              <a:ext uri="{FF2B5EF4-FFF2-40B4-BE49-F238E27FC236}">
                <a16:creationId xmlns:a16="http://schemas.microsoft.com/office/drawing/2014/main" id="{4050FDB3-E549-46D9-B555-12325180B1F2}"/>
              </a:ext>
            </a:extLst>
          </p:cNvPr>
          <p:cNvSpPr/>
          <p:nvPr/>
        </p:nvSpPr>
        <p:spPr>
          <a:xfrm>
            <a:off x="1844378" y="3048181"/>
            <a:ext cx="975323" cy="860059"/>
          </a:xfrm>
          <a:prstGeom prst="ellipse">
            <a:avLst/>
          </a:prstGeom>
          <a:solidFill>
            <a:srgbClr val="367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ORP</a:t>
            </a:r>
          </a:p>
          <a:p>
            <a:pPr algn="ctr"/>
            <a:r>
              <a:rPr lang="it-IT" sz="700" dirty="0"/>
              <a:t>Potenziale  riduzione ossidazione</a:t>
            </a:r>
          </a:p>
        </p:txBody>
      </p:sp>
      <p:sp>
        <p:nvSpPr>
          <p:cNvPr id="58" name="Ovale 18">
            <a:extLst>
              <a:ext uri="{FF2B5EF4-FFF2-40B4-BE49-F238E27FC236}">
                <a16:creationId xmlns:a16="http://schemas.microsoft.com/office/drawing/2014/main" id="{8A0FC85D-B950-45DC-84C5-8DBB210F7A61}"/>
              </a:ext>
            </a:extLst>
          </p:cNvPr>
          <p:cNvSpPr/>
          <p:nvPr/>
        </p:nvSpPr>
        <p:spPr>
          <a:xfrm>
            <a:off x="3042893" y="3076128"/>
            <a:ext cx="975323" cy="860059"/>
          </a:xfrm>
          <a:prstGeom prst="ellipse">
            <a:avLst/>
          </a:prstGeom>
          <a:solidFill>
            <a:srgbClr val="367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SO</a:t>
            </a:r>
            <a:r>
              <a:rPr lang="it-IT" sz="700" dirty="0"/>
              <a:t>2</a:t>
            </a:r>
          </a:p>
          <a:p>
            <a:pPr algn="ctr"/>
            <a:r>
              <a:rPr lang="it-IT" sz="700" dirty="0"/>
              <a:t>ossigeno disciolto</a:t>
            </a:r>
          </a:p>
        </p:txBody>
      </p:sp>
      <p:sp>
        <p:nvSpPr>
          <p:cNvPr id="59" name="Ovale 18">
            <a:extLst>
              <a:ext uri="{FF2B5EF4-FFF2-40B4-BE49-F238E27FC236}">
                <a16:creationId xmlns:a16="http://schemas.microsoft.com/office/drawing/2014/main" id="{A58ACA39-7926-47CA-A6B4-0E323098D1DE}"/>
              </a:ext>
            </a:extLst>
          </p:cNvPr>
          <p:cNvSpPr/>
          <p:nvPr/>
        </p:nvSpPr>
        <p:spPr>
          <a:xfrm>
            <a:off x="1083205" y="4333587"/>
            <a:ext cx="975323" cy="860059"/>
          </a:xfrm>
          <a:prstGeom prst="ellipse">
            <a:avLst/>
          </a:prstGeom>
          <a:solidFill>
            <a:srgbClr val="367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TSS</a:t>
            </a:r>
          </a:p>
          <a:p>
            <a:pPr algn="ctr"/>
            <a:r>
              <a:rPr lang="it-IT" sz="700" dirty="0"/>
              <a:t>Totale sospeso solido</a:t>
            </a:r>
          </a:p>
        </p:txBody>
      </p:sp>
      <p:sp>
        <p:nvSpPr>
          <p:cNvPr id="62" name="Ovale 18">
            <a:extLst>
              <a:ext uri="{FF2B5EF4-FFF2-40B4-BE49-F238E27FC236}">
                <a16:creationId xmlns:a16="http://schemas.microsoft.com/office/drawing/2014/main" id="{EB696E60-9B7B-4624-992D-CDD1033AD91F}"/>
              </a:ext>
            </a:extLst>
          </p:cNvPr>
          <p:cNvSpPr/>
          <p:nvPr/>
        </p:nvSpPr>
        <p:spPr>
          <a:xfrm>
            <a:off x="2562801" y="4333586"/>
            <a:ext cx="975323" cy="860059"/>
          </a:xfrm>
          <a:prstGeom prst="ellipse">
            <a:avLst/>
          </a:prstGeom>
          <a:solidFill>
            <a:srgbClr val="367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16B0D0E-B00A-405A-B0A7-D68A021BC4B6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" y="6346512"/>
            <a:ext cx="957036" cy="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ED153E-A717-4D97-8F8E-918CBDDBD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" y="-636972"/>
            <a:ext cx="12192000" cy="8128000"/>
          </a:xfrm>
          <a:prstGeom prst="rect">
            <a:avLst/>
          </a:prstGeom>
        </p:spPr>
      </p:pic>
      <p:sp>
        <p:nvSpPr>
          <p:cNvPr id="44" name="Rettangolo 43">
            <a:extLst>
              <a:ext uri="{FF2B5EF4-FFF2-40B4-BE49-F238E27FC236}">
                <a16:creationId xmlns:a16="http://schemas.microsoft.com/office/drawing/2014/main" id="{04F434A7-9AA5-4F73-94C1-6635B41ABC3B}"/>
              </a:ext>
            </a:extLst>
          </p:cNvPr>
          <p:cNvSpPr/>
          <p:nvPr/>
        </p:nvSpPr>
        <p:spPr>
          <a:xfrm>
            <a:off x="0" y="1261593"/>
            <a:ext cx="12192000" cy="4852718"/>
          </a:xfrm>
          <a:prstGeom prst="rect">
            <a:avLst/>
          </a:prstGeom>
          <a:solidFill>
            <a:srgbClr val="061A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20EBD55-B0DC-4400-B5E1-592612056200}"/>
              </a:ext>
            </a:extLst>
          </p:cNvPr>
          <p:cNvSpPr/>
          <p:nvPr/>
        </p:nvSpPr>
        <p:spPr>
          <a:xfrm>
            <a:off x="0" y="175545"/>
            <a:ext cx="6492240" cy="734815"/>
          </a:xfrm>
          <a:prstGeom prst="rect">
            <a:avLst/>
          </a:prstGeom>
          <a:solidFill>
            <a:srgbClr val="061A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17" name="Google Shape;717;p68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Esempio: Supply Chain Control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B5125E7-3BB8-4454-A033-5DD06B082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18" name="Google Shape;718;p68"/>
          <p:cNvSpPr txBox="1">
            <a:spLocks noGrp="1"/>
          </p:cNvSpPr>
          <p:nvPr>
            <p:ph type="body" sz="quarter" idx="13"/>
          </p:nvPr>
        </p:nvSpPr>
        <p:spPr>
          <a:xfrm>
            <a:off x="403443" y="841896"/>
            <a:ext cx="11382156" cy="36018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" name="Segnaposto piè di pagina 3">
            <a:extLst>
              <a:ext uri="{FF2B5EF4-FFF2-40B4-BE49-F238E27FC236}">
                <a16:creationId xmlns:a16="http://schemas.microsoft.com/office/drawing/2014/main" id="{78320F03-55DB-42D4-9F3F-25811AAF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71295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right reserved - MIPU 2021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10E1EE-90CC-418C-A457-3B14F3D1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0817" y="1365513"/>
            <a:ext cx="9490365" cy="53383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D1D358-AABD-4450-8A41-7D694B702A12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" y="6346512"/>
            <a:ext cx="957036" cy="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8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54FFAD-A626-420A-8530-1A59AFEB72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1218" r="9131"/>
          <a:stretch/>
        </p:blipFill>
        <p:spPr>
          <a:xfrm>
            <a:off x="-1" y="0"/>
            <a:ext cx="12192001" cy="6888938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383E711A-4C25-468A-8BD1-80CFBD324DD8}"/>
              </a:ext>
            </a:extLst>
          </p:cNvPr>
          <p:cNvSpPr/>
          <p:nvPr/>
        </p:nvSpPr>
        <p:spPr>
          <a:xfrm>
            <a:off x="-1" y="1151265"/>
            <a:ext cx="12191999" cy="2178747"/>
          </a:xfrm>
          <a:prstGeom prst="rect">
            <a:avLst/>
          </a:prstGeom>
          <a:solidFill>
            <a:srgbClr val="061A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endParaRPr lang="it-IT" dirty="0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3DD84AD3-85B7-4B53-8D9A-B41275272BDF}"/>
              </a:ext>
            </a:extLst>
          </p:cNvPr>
          <p:cNvSpPr txBox="1">
            <a:spLocks/>
          </p:cNvSpPr>
          <p:nvPr/>
        </p:nvSpPr>
        <p:spPr>
          <a:xfrm>
            <a:off x="555843" y="994296"/>
            <a:ext cx="11382156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67" kern="120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it-IT" dirty="0"/>
          </a:p>
        </p:txBody>
      </p:sp>
      <p:sp>
        <p:nvSpPr>
          <p:cNvPr id="24" name="Rettangolo 15">
            <a:extLst>
              <a:ext uri="{FF2B5EF4-FFF2-40B4-BE49-F238E27FC236}">
                <a16:creationId xmlns:a16="http://schemas.microsoft.com/office/drawing/2014/main" id="{8ABD8443-52FB-4108-A3D1-CF1CBEC501DA}"/>
              </a:ext>
            </a:extLst>
          </p:cNvPr>
          <p:cNvSpPr/>
          <p:nvPr/>
        </p:nvSpPr>
        <p:spPr>
          <a:xfrm>
            <a:off x="15004" y="215314"/>
            <a:ext cx="6714980" cy="734815"/>
          </a:xfrm>
          <a:prstGeom prst="rect">
            <a:avLst/>
          </a:prstGeom>
          <a:solidFill>
            <a:srgbClr val="061A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5BE69AB-F102-413B-A328-81C71D04D8E6}"/>
              </a:ext>
            </a:extLst>
          </p:cNvPr>
          <p:cNvSpPr txBox="1">
            <a:spLocks/>
          </p:cNvSpPr>
          <p:nvPr/>
        </p:nvSpPr>
        <p:spPr>
          <a:xfrm>
            <a:off x="64634" y="379199"/>
            <a:ext cx="11379197" cy="45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kern="120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  <a:cs typeface="+mj-cs"/>
              </a:defRPr>
            </a:lvl1pPr>
          </a:lstStyle>
          <a:p>
            <a:pPr>
              <a:buClrTx/>
              <a:buFontTx/>
            </a:pPr>
            <a:r>
              <a:rPr lang="it-IT" dirty="0">
                <a:solidFill>
                  <a:schemeClr val="bg1"/>
                </a:solidFill>
              </a:rPr>
              <a:t>Esempio: previsione difetti manutentivi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58DC24B-E0EF-47BE-B999-79908AC88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1501" y="-84958"/>
            <a:ext cx="8145366" cy="4581769"/>
          </a:xfrm>
          <a:prstGeom prst="rect">
            <a:avLst/>
          </a:prstGeom>
        </p:spPr>
      </p:pic>
      <p:sp>
        <p:nvSpPr>
          <p:cNvPr id="25" name="Rettangolo 10">
            <a:extLst>
              <a:ext uri="{FF2B5EF4-FFF2-40B4-BE49-F238E27FC236}">
                <a16:creationId xmlns:a16="http://schemas.microsoft.com/office/drawing/2014/main" id="{CA311B50-7C19-44FF-B73B-FC9ED274E47F}"/>
              </a:ext>
            </a:extLst>
          </p:cNvPr>
          <p:cNvSpPr/>
          <p:nvPr/>
        </p:nvSpPr>
        <p:spPr>
          <a:xfrm>
            <a:off x="0" y="3589877"/>
            <a:ext cx="12191999" cy="2980667"/>
          </a:xfrm>
          <a:prstGeom prst="rect">
            <a:avLst/>
          </a:prstGeom>
          <a:solidFill>
            <a:srgbClr val="061A26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Segnaposto piè di pagina 3">
            <a:extLst>
              <a:ext uri="{FF2B5EF4-FFF2-40B4-BE49-F238E27FC236}">
                <a16:creationId xmlns:a16="http://schemas.microsoft.com/office/drawing/2014/main" id="{CF4C99B5-0C4E-41A4-B8F0-BE08AA634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9846" y="6523814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right reserved - MIPU 2021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CF55CF-6FB1-4633-A0E8-5794FD7CC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9915" y="3429000"/>
            <a:ext cx="5633012" cy="31685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FDE8FD-20EB-460A-AAEE-308F566FEC3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" y="6346512"/>
            <a:ext cx="957036" cy="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1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074C5-6D3B-47B7-8D27-00E61A0A2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11287B-93FE-4B6A-B6DB-1697B2497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69DF692-1396-4CB1-8F27-5BFC17B1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right reserved - MIPU 2020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BEE98A-06A4-48FE-9F53-FEBB46798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E864-14E4-4DBE-80B3-7B0013BE41AC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2E967B7-1E78-44CB-A513-C9EF6FF0B1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E5CC806-01D6-4D48-A8A9-5D33248D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3494" y="0"/>
            <a:ext cx="12559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6287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Doi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Doing" id="{7D64C0F5-0E0A-4A90-A66A-7FDAD143E6BE}" vid="{4B3E3AD2-8D21-44A4-962E-44045BE942B2}"/>
    </a:ext>
  </a:extLst>
</a:theme>
</file>

<file path=ppt/theme/theme2.xml><?xml version="1.0" encoding="utf-8"?>
<a:theme xmlns:a="http://schemas.openxmlformats.org/drawingml/2006/main" name="Template_MED2020">
  <a:themeElements>
    <a:clrScheme name="Personalizzato 1">
      <a:dk1>
        <a:srgbClr val="16679C"/>
      </a:dk1>
      <a:lt1>
        <a:sysClr val="window" lastClr="FFFFFF"/>
      </a:lt1>
      <a:dk2>
        <a:srgbClr val="44546A"/>
      </a:dk2>
      <a:lt2>
        <a:srgbClr val="E7E6E6"/>
      </a:lt2>
      <a:accent1>
        <a:srgbClr val="16679C"/>
      </a:accent1>
      <a:accent2>
        <a:srgbClr val="C4E3F6"/>
      </a:accent2>
      <a:accent3>
        <a:srgbClr val="219AE9"/>
      </a:accent3>
      <a:accent4>
        <a:srgbClr val="C9609F"/>
      </a:accent4>
      <a:accent5>
        <a:srgbClr val="00B398"/>
      </a:accent5>
      <a:accent6>
        <a:srgbClr val="FF7F50"/>
      </a:accent6>
      <a:hlink>
        <a:srgbClr val="0563C1"/>
      </a:hlink>
      <a:folHlink>
        <a:srgbClr val="954F72"/>
      </a:folHlink>
    </a:clrScheme>
    <a:fontScheme name="Personalizzato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MED2020" id="{D65DA21E-954D-43A5-B44B-F702681500B1}" vid="{B32EA2EA-57B9-418E-B53C-4C2200A19582}"/>
    </a:ext>
  </a:extLst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DesignDoing</Template>
  <TotalTime>33795</TotalTime>
  <Words>198</Words>
  <Application>Microsoft Office PowerPoint</Application>
  <PresentationFormat>Widescreen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Lucida Sans</vt:lpstr>
      <vt:lpstr>Open Sans</vt:lpstr>
      <vt:lpstr>Roboto</vt:lpstr>
      <vt:lpstr>Roboto Light</vt:lpstr>
      <vt:lpstr>Roboto Medium</vt:lpstr>
      <vt:lpstr>DesignDoing</vt:lpstr>
      <vt:lpstr>Template_MED2020</vt:lpstr>
      <vt:lpstr>Template PresentationGo</vt:lpstr>
      <vt:lpstr>PowerPoint Presentation</vt:lpstr>
      <vt:lpstr>PowerPoint Presentation</vt:lpstr>
      <vt:lpstr>Esempio: Qualità delle acque reflue</vt:lpstr>
      <vt:lpstr>Esempio: Supply Chain Control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MIPU xxx</dc:title>
  <dc:creator>Veronica Brizzi</dc:creator>
  <cp:lastModifiedBy>Daria Porretti</cp:lastModifiedBy>
  <cp:revision>186</cp:revision>
  <dcterms:created xsi:type="dcterms:W3CDTF">2020-03-03T10:13:26Z</dcterms:created>
  <dcterms:modified xsi:type="dcterms:W3CDTF">2021-07-13T07:58:06Z</dcterms:modified>
</cp:coreProperties>
</file>